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9" r:id="rId9"/>
    <p:sldId id="260" r:id="rId10"/>
    <p:sldId id="266" r:id="rId11"/>
    <p:sldId id="271" r:id="rId12"/>
    <p:sldId id="267" r:id="rId13"/>
    <p:sldId id="268" r:id="rId14"/>
    <p:sldId id="270" r:id="rId15"/>
    <p:sldId id="262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BB3D-72C2-4562-9A48-FB307923858F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EC0F-DF72-4967-8A1C-5036AFD1D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err="1"/>
              <a:t>Nong</a:t>
            </a:r>
            <a:r>
              <a:rPr lang="en-US" cap="all" dirty="0"/>
              <a:t> </a:t>
            </a:r>
            <a:r>
              <a:rPr lang="en-US" cap="all" dirty="0" err="1"/>
              <a:t>Nae</a:t>
            </a:r>
            <a:r>
              <a:rPr lang="en-US" cap="all" dirty="0"/>
              <a:t> Revisited</a:t>
            </a:r>
            <a:r>
              <a:rPr lang="en-US" cap="all"/>
              <a:t>:  </a:t>
            </a:r>
            <a:r>
              <a:rPr lang="en-US" cap="all" smtClean="0"/>
              <a:t/>
            </a:r>
            <a:br>
              <a:rPr lang="en-US" cap="all" smtClean="0"/>
            </a:br>
            <a:r>
              <a:rPr lang="en-US" cap="all" smtClean="0"/>
              <a:t>Continuity </a:t>
            </a:r>
            <a:r>
              <a:rPr lang="en-US" cap="all" dirty="0"/>
              <a:t>and Change in a Post-frontier Community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Philip Hirsch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Professor of Human Geography</a:t>
            </a:r>
          </a:p>
          <a:p>
            <a:r>
              <a:rPr lang="en-US" dirty="0" smtClean="0"/>
              <a:t>School of Geosciences</a:t>
            </a:r>
          </a:p>
          <a:p>
            <a:r>
              <a:rPr lang="en-US" dirty="0" smtClean="0"/>
              <a:t>University of Sydney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8" name="Content Placeholder 7" descr="WalkingWithCoconu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233" y="2636912"/>
            <a:ext cx="4278155" cy="28677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" name="Content Placeholder 8" descr="HarvesterRoa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239" y="2708921"/>
            <a:ext cx="4228985" cy="2808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	</a:t>
            </a:r>
            <a:endParaRPr lang="en-US" dirty="0"/>
          </a:p>
        </p:txBody>
      </p:sp>
      <p:pic>
        <p:nvPicPr>
          <p:cNvPr id="7" name="Content Placeholder 6" descr="BuffaloC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7934"/>
            <a:ext cx="4040188" cy="27051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tract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3628" y="2780928"/>
            <a:ext cx="3648405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Cremation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8" name="Content Placeholder 7" descr="CremationMound19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7934"/>
            <a:ext cx="4040188" cy="27051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" name="Content Placeholder 8" descr="PraduyeunTemple2009 cremation hal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9639" y="2780928"/>
            <a:ext cx="3648405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treatment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	</a:t>
            </a:r>
            <a:endParaRPr lang="en-US" dirty="0"/>
          </a:p>
        </p:txBody>
      </p:sp>
      <p:pic>
        <p:nvPicPr>
          <p:cNvPr id="7" name="Content Placeholder 6" descr="VillageDoc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56082" y="2174875"/>
            <a:ext cx="264242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health sta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1554" y="2348880"/>
            <a:ext cx="4896543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then and now</a:t>
            </a:r>
            <a:endParaRPr lang="en-US" dirty="0"/>
          </a:p>
        </p:txBody>
      </p:sp>
      <p:pic>
        <p:nvPicPr>
          <p:cNvPr id="4" name="Content Placeholder 3" descr="KittiUd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190" y="1196752"/>
            <a:ext cx="4124058" cy="5498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up after 25 years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	</a:t>
            </a:r>
            <a:endParaRPr lang="en-US" dirty="0"/>
          </a:p>
        </p:txBody>
      </p:sp>
      <p:pic>
        <p:nvPicPr>
          <p:cNvPr id="7" name="Content Placeholder 6" descr="LungSawaadThreshing19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9168" y="2564904"/>
            <a:ext cx="4388220" cy="29381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LungSawaadAuthor2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6490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researcher then and 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8" name="Content Placeholder 7" descr="AuthorCuttingTimber19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12" y="2636912"/>
            <a:ext cx="4497388" cy="301129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" name="Content Placeholder 8" descr="AuthorWithTAO2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change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 study….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restudy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Conceptual lenses</a:t>
            </a:r>
          </a:p>
          <a:p>
            <a:r>
              <a:rPr lang="en-US" dirty="0" smtClean="0"/>
              <a:t>Rural differentiation and inequality</a:t>
            </a:r>
          </a:p>
          <a:p>
            <a:r>
              <a:rPr lang="en-US" dirty="0" smtClean="0"/>
              <a:t>Village and state</a:t>
            </a:r>
          </a:p>
          <a:p>
            <a:r>
              <a:rPr lang="en-US" dirty="0" smtClean="0"/>
              <a:t>Environmental transformations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The story</a:t>
            </a:r>
          </a:p>
          <a:p>
            <a:r>
              <a:rPr lang="en-US" dirty="0" smtClean="0"/>
              <a:t>The changed village context</a:t>
            </a:r>
          </a:p>
          <a:p>
            <a:r>
              <a:rPr lang="en-US" dirty="0" smtClean="0"/>
              <a:t>Three families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Themes</a:t>
            </a:r>
            <a:endParaRPr lang="en-US" i="1" dirty="0" smtClean="0"/>
          </a:p>
          <a:p>
            <a:r>
              <a:rPr lang="en-US" dirty="0" smtClean="0"/>
              <a:t>Continuity and change</a:t>
            </a:r>
          </a:p>
          <a:p>
            <a:r>
              <a:rPr lang="en-US" dirty="0" smtClean="0"/>
              <a:t>Surprises</a:t>
            </a:r>
          </a:p>
          <a:p>
            <a:r>
              <a:rPr lang="en-US" dirty="0" smtClean="0"/>
              <a:t>Need for conceptual flexibility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86024"/>
            <a:ext cx="245770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Nong</a:t>
            </a:r>
            <a:r>
              <a:rPr lang="en-US" dirty="0" smtClean="0"/>
              <a:t> </a:t>
            </a:r>
            <a:r>
              <a:rPr lang="en-US" dirty="0" err="1" smtClean="0"/>
              <a:t>Nae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6"/>
            <a:ext cx="9074378" cy="4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Forests then and now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9" name="Content Placeholder 8" descr="Forest19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12" y="2636912"/>
            <a:ext cx="4497388" cy="301129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12" name="Content Placeholder 11" descr="P10303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Harrowing then and 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8" name="Content Placeholder 7" descr="Harrowing19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12" y="2491810"/>
            <a:ext cx="4497388" cy="301129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" name="Content Placeholder 8" descr="Ploughing2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78697" y="249289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7" name="Content Placeholder 6" descr="Transplan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1009" y="2797934"/>
            <a:ext cx="4276379" cy="28633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broadcasting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1607" y="2780928"/>
            <a:ext cx="3840426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then and 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8" name="Content Placeholder 7" descr="Harvesting1985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34" y="2636912"/>
            <a:ext cx="4516866" cy="302433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" name="Content Placeholder 8" descr="Harvesting2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</a:t>
            </a:r>
            <a:r>
              <a:rPr lang="en-US" dirty="0" err="1" smtClean="0"/>
              <a:t>Salao</a:t>
            </a:r>
            <a:r>
              <a:rPr lang="en-US" dirty="0" smtClean="0"/>
              <a:t> River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7" name="Content Placeholder 6" descr="TabSalaoRiverBeforeD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6424"/>
            <a:ext cx="4040188" cy="27081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TabSala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95893"/>
            <a:ext cx="4041775" cy="2709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house then and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pic>
        <p:nvPicPr>
          <p:cNvPr id="7" name="Content Placeholder 6" descr="PoorHou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6424"/>
            <a:ext cx="4040188" cy="27081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8" name="Content Placeholder 7" descr="small house 2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3628" y="2708920"/>
            <a:ext cx="3744416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then and 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10" name="Content Placeholder 9" descr="PraduyeunBridgeBroken19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3465" y="2797934"/>
            <a:ext cx="4383923" cy="2935322"/>
          </a:xfrm>
        </p:spPr>
      </p:pic>
      <p:pic>
        <p:nvPicPr>
          <p:cNvPr id="14" name="Content Placeholder 13" descr="PraduyeunBridge 2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1607" y="2708920"/>
            <a:ext cx="4032447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145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Nong Nae Revisited:   Continuity and Change in a Post-frontier Community </vt:lpstr>
      <vt:lpstr>Nong Nae</vt:lpstr>
      <vt:lpstr>Forests then and now</vt:lpstr>
      <vt:lpstr>Harrowing then and now</vt:lpstr>
      <vt:lpstr>Planting then and now</vt:lpstr>
      <vt:lpstr>Harvesting then and now</vt:lpstr>
      <vt:lpstr>Tab Salao River then and now</vt:lpstr>
      <vt:lpstr>Small house then and now</vt:lpstr>
      <vt:lpstr>Infrastructure then and now</vt:lpstr>
      <vt:lpstr>Road then and now</vt:lpstr>
      <vt:lpstr>Transport then and now</vt:lpstr>
      <vt:lpstr>Cremation then and now</vt:lpstr>
      <vt:lpstr>Health treatment then and now</vt:lpstr>
      <vt:lpstr>Leadership then and now</vt:lpstr>
      <vt:lpstr>Catching up after 25 years</vt:lpstr>
      <vt:lpstr>The researcher then and now</vt:lpstr>
      <vt:lpstr>Interpreting change then and now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Nong Nae Revisited:  Continuity and Change in a Post-frontier Community </dc:title>
  <dc:creator>Phil</dc:creator>
  <cp:lastModifiedBy>Phil</cp:lastModifiedBy>
  <cp:revision>22</cp:revision>
  <dcterms:created xsi:type="dcterms:W3CDTF">2011-07-25T13:59:57Z</dcterms:created>
  <dcterms:modified xsi:type="dcterms:W3CDTF">2011-07-25T15:22:06Z</dcterms:modified>
</cp:coreProperties>
</file>