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56" r:id="rId5"/>
    <p:sldMasterId id="2147483768" r:id="rId6"/>
    <p:sldMasterId id="2147483780" r:id="rId7"/>
  </p:sldMasterIdLst>
  <p:notesMasterIdLst>
    <p:notesMasterId r:id="rId46"/>
  </p:notesMasterIdLst>
  <p:sldIdLst>
    <p:sldId id="256" r:id="rId8"/>
    <p:sldId id="290" r:id="rId9"/>
    <p:sldId id="287" r:id="rId10"/>
    <p:sldId id="257" r:id="rId11"/>
    <p:sldId id="258" r:id="rId12"/>
    <p:sldId id="259" r:id="rId13"/>
    <p:sldId id="260" r:id="rId14"/>
    <p:sldId id="261" r:id="rId15"/>
    <p:sldId id="263" r:id="rId16"/>
    <p:sldId id="264" r:id="rId17"/>
    <p:sldId id="295" r:id="rId18"/>
    <p:sldId id="296" r:id="rId19"/>
    <p:sldId id="297" r:id="rId20"/>
    <p:sldId id="298" r:id="rId21"/>
    <p:sldId id="299" r:id="rId22"/>
    <p:sldId id="300" r:id="rId23"/>
    <p:sldId id="302" r:id="rId24"/>
    <p:sldId id="265" r:id="rId25"/>
    <p:sldId id="266" r:id="rId26"/>
    <p:sldId id="267" r:id="rId27"/>
    <p:sldId id="268" r:id="rId28"/>
    <p:sldId id="271" r:id="rId29"/>
    <p:sldId id="269" r:id="rId30"/>
    <p:sldId id="270" r:id="rId31"/>
    <p:sldId id="272" r:id="rId32"/>
    <p:sldId id="273" r:id="rId33"/>
    <p:sldId id="274" r:id="rId34"/>
    <p:sldId id="294" r:id="rId35"/>
    <p:sldId id="289" r:id="rId36"/>
    <p:sldId id="279" r:id="rId37"/>
    <p:sldId id="293" r:id="rId38"/>
    <p:sldId id="280" r:id="rId39"/>
    <p:sldId id="283" r:id="rId40"/>
    <p:sldId id="281" r:id="rId41"/>
    <p:sldId id="282" r:id="rId42"/>
    <p:sldId id="284" r:id="rId43"/>
    <p:sldId id="285" r:id="rId44"/>
    <p:sldId id="286" r:id="rId45"/>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Cordia New" pitchFamily="34" charset="-34"/>
              </a:defRPr>
            </a:lvl1pPr>
          </a:lstStyle>
          <a:p>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Cordia New" pitchFamily="34" charset="-34"/>
              </a:defRPr>
            </a:lvl1pPr>
          </a:lstStyle>
          <a:p>
            <a:fld id="{6729A774-6BF7-4DDE-AE31-FAEA89BC4683}" type="datetimeFigureOut">
              <a:rPr lang="th-TH"/>
              <a:pPr/>
              <a:t>25/07/54</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h-TH" noProof="0"/>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Cordia New" pitchFamily="34" charset="-34"/>
              </a:defRPr>
            </a:lvl1pPr>
          </a:lstStyle>
          <a:p>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Cordia New" pitchFamily="34" charset="-34"/>
              </a:defRPr>
            </a:lvl1pPr>
          </a:lstStyle>
          <a:p>
            <a:fld id="{36CDB4D8-6598-4B58-9A00-CA310C419EBC}" type="slidenum">
              <a:rPr lang="th-TH"/>
              <a:pPr/>
              <a:t>‹#›</a:t>
            </a:fld>
            <a:endParaRPr lang="th-T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mn-lt"/>
        <a:ea typeface="+mn-ea"/>
        <a:cs typeface="+mn-cs"/>
      </a:defRPr>
    </a:lvl1pPr>
    <a:lvl2pPr marL="457200" algn="l" rtl="0" fontAlgn="base">
      <a:spcBef>
        <a:spcPct val="30000"/>
      </a:spcBef>
      <a:spcAft>
        <a:spcPct val="0"/>
      </a:spcAft>
      <a:defRPr kern="1200">
        <a:solidFill>
          <a:schemeClr val="tx1"/>
        </a:solidFill>
        <a:latin typeface="+mn-lt"/>
        <a:ea typeface="+mn-ea"/>
        <a:cs typeface="+mn-cs"/>
      </a:defRPr>
    </a:lvl2pPr>
    <a:lvl3pPr marL="914400" algn="l" rtl="0" fontAlgn="base">
      <a:spcBef>
        <a:spcPct val="30000"/>
      </a:spcBef>
      <a:spcAft>
        <a:spcPct val="0"/>
      </a:spcAft>
      <a:defRPr kern="1200">
        <a:solidFill>
          <a:schemeClr val="tx1"/>
        </a:solidFill>
        <a:latin typeface="+mn-lt"/>
        <a:ea typeface="+mn-ea"/>
        <a:cs typeface="+mn-cs"/>
      </a:defRPr>
    </a:lvl3pPr>
    <a:lvl4pPr marL="1371600" algn="l" rtl="0" fontAlgn="base">
      <a:spcBef>
        <a:spcPct val="30000"/>
      </a:spcBef>
      <a:spcAft>
        <a:spcPct val="0"/>
      </a:spcAft>
      <a:defRPr kern="1200">
        <a:solidFill>
          <a:schemeClr val="tx1"/>
        </a:solidFill>
        <a:latin typeface="+mn-lt"/>
        <a:ea typeface="+mn-ea"/>
        <a:cs typeface="+mn-cs"/>
      </a:defRPr>
    </a:lvl4pPr>
    <a:lvl5pPr marL="1828800" algn="l" rtl="0" fontAlgn="base">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ตัวยึดรูปบนภาพนิ่ง 1"/>
          <p:cNvSpPr>
            <a:spLocks noGrp="1" noRot="1" noChangeAspect="1" noTextEdit="1"/>
          </p:cNvSpPr>
          <p:nvPr>
            <p:ph type="sldImg"/>
          </p:nvPr>
        </p:nvSpPr>
        <p:spPr bwMode="auto">
          <a:noFill/>
          <a:ln>
            <a:solidFill>
              <a:srgbClr val="000000"/>
            </a:solidFill>
            <a:miter lim="800000"/>
            <a:headEnd/>
            <a:tailEnd/>
          </a:ln>
        </p:spPr>
      </p:sp>
      <p:sp>
        <p:nvSpPr>
          <p:cNvPr id="89091" name="ตัวยึดบันทึกย่อ 2"/>
          <p:cNvSpPr>
            <a:spLocks noGrp="1"/>
          </p:cNvSpPr>
          <p:nvPr>
            <p:ph type="body" idx="1"/>
          </p:nvPr>
        </p:nvSpPr>
        <p:spPr bwMode="auto">
          <a:noFill/>
        </p:spPr>
        <p:txBody>
          <a:bodyPr/>
          <a:lstStyle/>
          <a:p>
            <a:pPr>
              <a:spcBef>
                <a:spcPct val="0"/>
              </a:spcBef>
            </a:pPr>
            <a:endParaRPr lang="th-TH" smtClean="0"/>
          </a:p>
        </p:txBody>
      </p:sp>
      <p:sp>
        <p:nvSpPr>
          <p:cNvPr id="89092" name="ตัวยึดหมายเลขภาพนิ่ง 3"/>
          <p:cNvSpPr>
            <a:spLocks noGrp="1"/>
          </p:cNvSpPr>
          <p:nvPr>
            <p:ph type="sldNum" sz="quarter" idx="5"/>
          </p:nvPr>
        </p:nvSpPr>
        <p:spPr bwMode="auto">
          <a:noFill/>
          <a:ln>
            <a:miter lim="800000"/>
            <a:headEnd/>
            <a:tailEnd/>
          </a:ln>
        </p:spPr>
        <p:txBody>
          <a:bodyPr/>
          <a:lstStyle/>
          <a:p>
            <a:fld id="{3C93E2CC-CF90-43E3-820F-D9264F95725A}" type="slidenum">
              <a:rPr lang="en-US"/>
              <a:pPr/>
              <a:t>21</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a:lstStyle>
            <a:lvl1pPr>
              <a:defRPr/>
            </a:lvl1pPr>
          </a:lstStyle>
          <a:p>
            <a:fld id="{60BD8BDD-01B2-4BEE-B78C-7F7D4E5FFC9F}" type="datetimeFigureOut">
              <a:rPr lang="th-TH"/>
              <a:pPr/>
              <a:t>25/07/54</a:t>
            </a:fld>
            <a:endParaRPr lang="th-TH"/>
          </a:p>
        </p:txBody>
      </p:sp>
      <p:sp>
        <p:nvSpPr>
          <p:cNvPr id="6" name="Slide Number Placeholder 10"/>
          <p:cNvSpPr>
            <a:spLocks noGrp="1"/>
          </p:cNvSpPr>
          <p:nvPr>
            <p:ph type="sldNum" sz="quarter" idx="11"/>
          </p:nvPr>
        </p:nvSpPr>
        <p:spPr>
          <a:xfrm>
            <a:off x="8639175" y="6508750"/>
            <a:ext cx="463550" cy="274638"/>
          </a:xfrm>
        </p:spPr>
        <p:txBody>
          <a:bodyPr/>
          <a:lstStyle>
            <a:lvl1pPr>
              <a:defRPr/>
            </a:lvl1pPr>
          </a:lstStyle>
          <a:p>
            <a:fld id="{C2623CBC-7A57-4196-8F91-11C1C7E97780}" type="slidenum">
              <a:rPr lang="th-TH"/>
              <a:pPr/>
              <a:t>‹#›</a:t>
            </a:fld>
            <a:endParaRPr lang="th-TH"/>
          </a:p>
        </p:txBody>
      </p:sp>
      <p:sp>
        <p:nvSpPr>
          <p:cNvPr id="7" name="Footer Placeholder 11"/>
          <p:cNvSpPr>
            <a:spLocks noGrp="1"/>
          </p:cNvSpPr>
          <p:nvPr>
            <p:ph type="ftr" sz="quarter" idx="12"/>
          </p:nvPr>
        </p:nvSpPr>
        <p:spPr>
          <a:xfrm>
            <a:off x="1600200" y="6508750"/>
            <a:ext cx="3906838" cy="274638"/>
          </a:xfrm>
        </p:spPr>
        <p:txBody>
          <a:bodyPr/>
          <a:lstStyle>
            <a:lvl1pPr>
              <a:defRPr/>
            </a:lvl1pPr>
          </a:lstStyle>
          <a:p>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endParaRPr lang="th-TH"/>
          </a:p>
        </p:txBody>
      </p:sp>
      <p:sp>
        <p:nvSpPr>
          <p:cNvPr id="5" name="Date Placeholder 13"/>
          <p:cNvSpPr>
            <a:spLocks noGrp="1"/>
          </p:cNvSpPr>
          <p:nvPr>
            <p:ph type="dt" sz="half" idx="11"/>
          </p:nvPr>
        </p:nvSpPr>
        <p:spPr/>
        <p:txBody>
          <a:bodyPr/>
          <a:lstStyle>
            <a:lvl1pPr>
              <a:defRPr/>
            </a:lvl1pPr>
          </a:lstStyle>
          <a:p>
            <a:fld id="{54C3F5F1-9C7D-4F85-AB2B-675A46F60688}" type="datetimeFigureOut">
              <a:rPr lang="th-TH"/>
              <a:pPr/>
              <a:t>25/07/54</a:t>
            </a:fld>
            <a:endParaRPr lang="th-TH"/>
          </a:p>
        </p:txBody>
      </p:sp>
      <p:sp>
        <p:nvSpPr>
          <p:cNvPr id="6" name="Slide Number Placeholder 22"/>
          <p:cNvSpPr>
            <a:spLocks noGrp="1"/>
          </p:cNvSpPr>
          <p:nvPr>
            <p:ph type="sldNum" sz="quarter" idx="12"/>
          </p:nvPr>
        </p:nvSpPr>
        <p:spPr/>
        <p:txBody>
          <a:bodyPr/>
          <a:lstStyle>
            <a:lvl1pPr>
              <a:defRPr/>
            </a:lvl1pPr>
          </a:lstStyle>
          <a:p>
            <a:fld id="{902ADAB9-1ACF-4BBB-9BD1-D8BD26FDA1BF}" type="slidenum">
              <a:rPr lang="th-TH"/>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endParaRPr lang="th-TH"/>
          </a:p>
        </p:txBody>
      </p:sp>
      <p:sp>
        <p:nvSpPr>
          <p:cNvPr id="5" name="Date Placeholder 13"/>
          <p:cNvSpPr>
            <a:spLocks noGrp="1"/>
          </p:cNvSpPr>
          <p:nvPr>
            <p:ph type="dt" sz="half" idx="11"/>
          </p:nvPr>
        </p:nvSpPr>
        <p:spPr/>
        <p:txBody>
          <a:bodyPr/>
          <a:lstStyle>
            <a:lvl1pPr>
              <a:defRPr/>
            </a:lvl1pPr>
          </a:lstStyle>
          <a:p>
            <a:fld id="{98BAA301-EA9F-42B0-B203-A8A41001C9D6}" type="datetimeFigureOut">
              <a:rPr lang="th-TH"/>
              <a:pPr/>
              <a:t>25/07/54</a:t>
            </a:fld>
            <a:endParaRPr lang="th-TH"/>
          </a:p>
        </p:txBody>
      </p:sp>
      <p:sp>
        <p:nvSpPr>
          <p:cNvPr id="6" name="Slide Number Placeholder 22"/>
          <p:cNvSpPr>
            <a:spLocks noGrp="1"/>
          </p:cNvSpPr>
          <p:nvPr>
            <p:ph type="sldNum" sz="quarter" idx="12"/>
          </p:nvPr>
        </p:nvSpPr>
        <p:spPr/>
        <p:txBody>
          <a:bodyPr/>
          <a:lstStyle>
            <a:lvl1pPr>
              <a:defRPr/>
            </a:lvl1pPr>
          </a:lstStyle>
          <a:p>
            <a:fld id="{370BF106-8461-490C-990A-027D3095C36A}" type="slidenum">
              <a:rPr lang="th-TH"/>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rgbClr val="FFFFFF"/>
                </a:solidFill>
              </a:defRPr>
            </a:lvl1pPr>
          </a:lstStyle>
          <a:p>
            <a:fld id="{11C72D9B-A806-4D60-A2FF-6AC76E32A5A3}" type="datetimeFigureOut">
              <a:rPr lang="th-TH"/>
              <a:pPr/>
              <a:t>25/07/54</a:t>
            </a:fld>
            <a:endParaRPr lang="th-TH"/>
          </a:p>
        </p:txBody>
      </p:sp>
      <p:sp>
        <p:nvSpPr>
          <p:cNvPr id="7" name="Footer Placeholder 4"/>
          <p:cNvSpPr>
            <a:spLocks noGrp="1"/>
          </p:cNvSpPr>
          <p:nvPr>
            <p:ph type="ftr" sz="quarter" idx="11"/>
          </p:nvPr>
        </p:nvSpPr>
        <p:spPr/>
        <p:txBody>
          <a:bodyPr/>
          <a:lstStyle>
            <a:lvl1pPr>
              <a:defRPr>
                <a:solidFill>
                  <a:srgbClr val="FFFFFF"/>
                </a:solidFill>
              </a:defRPr>
            </a:lvl1pPr>
          </a:lstStyle>
          <a:p>
            <a:endParaRPr lang="th-TH"/>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5144D976-4316-4C54-8D81-49EF640A719D}" type="slidenum">
              <a:rPr lang="th-TH"/>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AF9DE69-8694-4859-98AA-65BBAA4D4A16}"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4DB42F0A-F155-4E1D-AAC9-C966E0B2A4E2}" type="slidenum">
              <a:rPr lang="th-TH"/>
              <a:pPr/>
              <a:t>‹#›</a:t>
            </a:fld>
            <a:endParaRPr lang="th-T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fld id="{2EAB00AC-B8DD-4880-BF49-3F63706E10F3}" type="datetimeFigureOut">
              <a:rPr lang="th-TH"/>
              <a:pPr/>
              <a:t>25/07/54</a:t>
            </a:fld>
            <a:endParaRPr lang="th-TH"/>
          </a:p>
        </p:txBody>
      </p:sp>
      <p:sp>
        <p:nvSpPr>
          <p:cNvPr id="7" name="Footer Placeholder 4"/>
          <p:cNvSpPr>
            <a:spLocks noGrp="1"/>
          </p:cNvSpPr>
          <p:nvPr>
            <p:ph type="ftr" sz="quarter" idx="11"/>
          </p:nvPr>
        </p:nvSpPr>
        <p:spPr/>
        <p:txBody>
          <a:bodyPr/>
          <a:lstStyle>
            <a:lvl1pPr>
              <a:defRPr>
                <a:solidFill>
                  <a:srgbClr val="FFFFFF"/>
                </a:solidFill>
              </a:defRPr>
            </a:lvl1pPr>
          </a:lstStyle>
          <a:p>
            <a:endParaRPr lang="th-TH"/>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9576E393-14D6-4712-839B-444A24D2B6B8}" type="slidenum">
              <a:rPr lang="th-TH"/>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41D922-5D55-4228-86A3-E6BB3469CF24}" type="datetimeFigureOut">
              <a:rPr lang="th-TH"/>
              <a:pPr/>
              <a:t>25/07/54</a:t>
            </a:fld>
            <a:endParaRPr lang="th-TH"/>
          </a:p>
        </p:txBody>
      </p:sp>
      <p:sp>
        <p:nvSpPr>
          <p:cNvPr id="6" name="Footer Placeholder 4"/>
          <p:cNvSpPr>
            <a:spLocks noGrp="1"/>
          </p:cNvSpPr>
          <p:nvPr>
            <p:ph type="ftr" sz="quarter" idx="11"/>
          </p:nvPr>
        </p:nvSpPr>
        <p:spPr/>
        <p:txBody>
          <a:bodyPr/>
          <a:lstStyle>
            <a:lvl1pPr>
              <a:defRPr/>
            </a:lvl1pPr>
          </a:lstStyle>
          <a:p>
            <a:endParaRPr lang="th-TH"/>
          </a:p>
        </p:txBody>
      </p:sp>
      <p:sp>
        <p:nvSpPr>
          <p:cNvPr id="7" name="Slide Number Placeholder 5"/>
          <p:cNvSpPr>
            <a:spLocks noGrp="1"/>
          </p:cNvSpPr>
          <p:nvPr>
            <p:ph type="sldNum" sz="quarter" idx="12"/>
          </p:nvPr>
        </p:nvSpPr>
        <p:spPr/>
        <p:txBody>
          <a:bodyPr/>
          <a:lstStyle>
            <a:lvl1pPr>
              <a:defRPr/>
            </a:lvl1pPr>
          </a:lstStyle>
          <a:p>
            <a:fld id="{7BA58EED-BB0F-469D-9899-0FFBB81EA8FE}" type="slidenum">
              <a:rPr lang="th-TH"/>
              <a:pPr/>
              <a:t>‹#›</a:t>
            </a:fld>
            <a:endParaRPr lang="th-T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4E577CF-56F5-4110-828F-5A0F20294840}" type="datetimeFigureOut">
              <a:rPr lang="th-TH"/>
              <a:pPr/>
              <a:t>25/07/54</a:t>
            </a:fld>
            <a:endParaRPr lang="th-TH"/>
          </a:p>
        </p:txBody>
      </p:sp>
      <p:sp>
        <p:nvSpPr>
          <p:cNvPr id="8" name="Footer Placeholder 4"/>
          <p:cNvSpPr>
            <a:spLocks noGrp="1"/>
          </p:cNvSpPr>
          <p:nvPr>
            <p:ph type="ftr" sz="quarter" idx="11"/>
          </p:nvPr>
        </p:nvSpPr>
        <p:spPr/>
        <p:txBody>
          <a:bodyPr/>
          <a:lstStyle>
            <a:lvl1pPr>
              <a:defRPr/>
            </a:lvl1pPr>
          </a:lstStyle>
          <a:p>
            <a:endParaRPr lang="th-TH"/>
          </a:p>
        </p:txBody>
      </p:sp>
      <p:sp>
        <p:nvSpPr>
          <p:cNvPr id="9" name="Slide Number Placeholder 5"/>
          <p:cNvSpPr>
            <a:spLocks noGrp="1"/>
          </p:cNvSpPr>
          <p:nvPr>
            <p:ph type="sldNum" sz="quarter" idx="12"/>
          </p:nvPr>
        </p:nvSpPr>
        <p:spPr/>
        <p:txBody>
          <a:bodyPr/>
          <a:lstStyle>
            <a:lvl1pPr>
              <a:defRPr/>
            </a:lvl1pPr>
          </a:lstStyle>
          <a:p>
            <a:fld id="{BA330AD7-78E3-405C-8837-2B55B105D45C}" type="slidenum">
              <a:rPr lang="th-TH"/>
              <a:pPr/>
              <a:t>‹#›</a:t>
            </a:fld>
            <a:endParaRPr lang="th-T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53C59C9-2FDE-43AF-B3E1-E5A12A8CD5AB}" type="datetimeFigureOut">
              <a:rPr lang="th-TH"/>
              <a:pPr/>
              <a:t>25/07/54</a:t>
            </a:fld>
            <a:endParaRPr lang="th-TH"/>
          </a:p>
        </p:txBody>
      </p:sp>
      <p:sp>
        <p:nvSpPr>
          <p:cNvPr id="4" name="Footer Placeholder 4"/>
          <p:cNvSpPr>
            <a:spLocks noGrp="1"/>
          </p:cNvSpPr>
          <p:nvPr>
            <p:ph type="ftr" sz="quarter" idx="11"/>
          </p:nvPr>
        </p:nvSpPr>
        <p:spPr/>
        <p:txBody>
          <a:bodyPr/>
          <a:lstStyle>
            <a:lvl1pPr>
              <a:defRPr/>
            </a:lvl1pPr>
          </a:lstStyle>
          <a:p>
            <a:endParaRPr lang="th-TH"/>
          </a:p>
        </p:txBody>
      </p:sp>
      <p:sp>
        <p:nvSpPr>
          <p:cNvPr id="5" name="Slide Number Placeholder 5"/>
          <p:cNvSpPr>
            <a:spLocks noGrp="1"/>
          </p:cNvSpPr>
          <p:nvPr>
            <p:ph type="sldNum" sz="quarter" idx="12"/>
          </p:nvPr>
        </p:nvSpPr>
        <p:spPr/>
        <p:txBody>
          <a:bodyPr/>
          <a:lstStyle>
            <a:lvl1pPr>
              <a:defRPr/>
            </a:lvl1pPr>
          </a:lstStyle>
          <a:p>
            <a:fld id="{86682F2E-8200-4083-BB39-824C53308A2A}" type="slidenum">
              <a:rPr lang="th-TH"/>
              <a:pPr/>
              <a:t>‹#›</a:t>
            </a:fld>
            <a:endParaRPr lang="th-T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31E9B10-7728-43D9-AB55-3487763D92F0}" type="datetimeFigureOut">
              <a:rPr lang="th-TH"/>
              <a:pPr/>
              <a:t>25/07/54</a:t>
            </a:fld>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p:txBody>
          <a:bodyPr/>
          <a:lstStyle>
            <a:lvl1pPr>
              <a:defRPr/>
            </a:lvl1pPr>
          </a:lstStyle>
          <a:p>
            <a:fld id="{855F9CBF-E875-45BC-812B-E501EB9F6447}" type="slidenum">
              <a:rPr lang="th-TH"/>
              <a:pPr/>
              <a:t>‹#›</a:t>
            </a:fld>
            <a:endParaRPr lang="th-T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fld id="{AF3E70F5-DDB4-4467-8A72-CBFCC30641E1}" type="datetimeFigureOut">
              <a:rPr lang="th-TH"/>
              <a:pPr/>
              <a:t>25/07/54</a:t>
            </a:fld>
            <a:endParaRPr lang="th-TH"/>
          </a:p>
        </p:txBody>
      </p:sp>
      <p:sp>
        <p:nvSpPr>
          <p:cNvPr id="8" name="Footer Placeholder 5"/>
          <p:cNvSpPr>
            <a:spLocks noGrp="1"/>
          </p:cNvSpPr>
          <p:nvPr>
            <p:ph type="ftr" sz="quarter" idx="11"/>
          </p:nvPr>
        </p:nvSpPr>
        <p:spPr/>
        <p:txBody>
          <a:bodyPr/>
          <a:lstStyle>
            <a:lvl1pPr>
              <a:defRPr/>
            </a:lvl1pPr>
          </a:lstStyle>
          <a:p>
            <a:endParaRPr lang="th-TH"/>
          </a:p>
        </p:txBody>
      </p:sp>
      <p:sp>
        <p:nvSpPr>
          <p:cNvPr id="9" name="Slide Number Placeholder 6"/>
          <p:cNvSpPr>
            <a:spLocks noGrp="1"/>
          </p:cNvSpPr>
          <p:nvPr>
            <p:ph type="sldNum" sz="quarter" idx="12"/>
          </p:nvPr>
        </p:nvSpPr>
        <p:spPr/>
        <p:txBody>
          <a:bodyPr/>
          <a:lstStyle>
            <a:lvl1pPr>
              <a:defRPr/>
            </a:lvl1pPr>
          </a:lstStyle>
          <a:p>
            <a:fld id="{111BBA3D-DD93-41BF-96E4-0BAA5F9F6517}" type="slidenum">
              <a:rPr lang="th-TH"/>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BCBCE8E-A8F8-475D-B172-FC2FD7EFD6D4}" type="datetimeFigureOut">
              <a:rPr lang="th-TH"/>
              <a:pPr/>
              <a:t>25/07/54</a:t>
            </a:fld>
            <a:endParaRPr lang="th-TH"/>
          </a:p>
        </p:txBody>
      </p:sp>
      <p:sp>
        <p:nvSpPr>
          <p:cNvPr id="6" name="Footer Placeholder 4"/>
          <p:cNvSpPr>
            <a:spLocks noGrp="1"/>
          </p:cNvSpPr>
          <p:nvPr>
            <p:ph type="ftr" sz="quarter" idx="11"/>
          </p:nvPr>
        </p:nvSpPr>
        <p:spPr/>
        <p:txBody>
          <a:bodyPr/>
          <a:lstStyle>
            <a:lvl1pPr>
              <a:defRPr/>
            </a:lvl1pPr>
          </a:lstStyle>
          <a:p>
            <a:endParaRPr lang="th-TH"/>
          </a:p>
        </p:txBody>
      </p:sp>
      <p:sp>
        <p:nvSpPr>
          <p:cNvPr id="7" name="Slide Number Placeholder 5"/>
          <p:cNvSpPr>
            <a:spLocks noGrp="1"/>
          </p:cNvSpPr>
          <p:nvPr>
            <p:ph type="sldNum" sz="quarter" idx="12"/>
          </p:nvPr>
        </p:nvSpPr>
        <p:spPr/>
        <p:txBody>
          <a:bodyPr/>
          <a:lstStyle>
            <a:lvl1pPr>
              <a:defRPr/>
            </a:lvl1pPr>
          </a:lstStyle>
          <a:p>
            <a:fld id="{8714C262-594E-4063-8940-E83C00CA49A9}" type="slidenum">
              <a:rPr lang="th-TH"/>
              <a:pPr/>
              <a:t>‹#›</a:t>
            </a:fld>
            <a:endParaRPr lang="th-T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fld id="{D78B7B54-3596-4F7B-8F38-1AFA67A26D3A}" type="datetimeFigureOut">
              <a:rPr lang="th-TH"/>
              <a:pPr/>
              <a:t>25/07/54</a:t>
            </a:fld>
            <a:endParaRPr lang="th-TH"/>
          </a:p>
        </p:txBody>
      </p:sp>
      <p:sp>
        <p:nvSpPr>
          <p:cNvPr id="8" name="Footer Placeholder 5"/>
          <p:cNvSpPr>
            <a:spLocks noGrp="1"/>
          </p:cNvSpPr>
          <p:nvPr>
            <p:ph type="ftr" sz="quarter" idx="11"/>
          </p:nvPr>
        </p:nvSpPr>
        <p:spPr>
          <a:xfrm>
            <a:off x="3035300" y="1169988"/>
            <a:ext cx="5194300" cy="201612"/>
          </a:xfrm>
        </p:spPr>
        <p:txBody>
          <a:bodyPr/>
          <a:lstStyle>
            <a:lvl1pPr>
              <a:defRPr>
                <a:solidFill>
                  <a:srgbClr val="BCBCBC"/>
                </a:solidFill>
              </a:defRPr>
            </a:lvl1pPr>
          </a:lstStyle>
          <a:p>
            <a:endParaRPr lang="th-TH"/>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A221F457-873F-4F71-B852-9E62D11AB720}"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5147EED-4CE4-4655-9E42-86EB6475F906}"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A2D84529-17B9-4D52-BCA7-9A6091E5EFAC}" type="slidenum">
              <a:rPr lang="th-TH"/>
              <a:pPr/>
              <a:t>‹#›</a:t>
            </a:fld>
            <a:endParaRPr lang="th-T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7096CD90-4438-4772-9FA2-0A3FBF4C6773}" type="datetimeFigureOut">
              <a:rPr lang="th-TH"/>
              <a:pPr/>
              <a:t>25/07/54</a:t>
            </a:fld>
            <a:endParaRPr lang="th-TH"/>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endParaRPr lang="th-TH"/>
          </a:p>
        </p:txBody>
      </p:sp>
      <p:sp>
        <p:nvSpPr>
          <p:cNvPr id="8" name="Slide Number Placeholder 5"/>
          <p:cNvSpPr>
            <a:spLocks noGrp="1"/>
          </p:cNvSpPr>
          <p:nvPr>
            <p:ph type="sldNum" sz="quarter" idx="12"/>
          </p:nvPr>
        </p:nvSpPr>
        <p:spPr/>
        <p:txBody>
          <a:bodyPr/>
          <a:lstStyle>
            <a:lvl1pPr>
              <a:defRPr/>
            </a:lvl1pPr>
          </a:lstStyle>
          <a:p>
            <a:fld id="{4E1712B4-E437-4015-ADA3-287A8102EFCB}" type="slidenum">
              <a:rPr lang="th-TH"/>
              <a:pPr/>
              <a:t>‹#›</a:t>
            </a:fld>
            <a:endParaRPr lang="th-T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E95C4E3B-65EE-4510-9009-70BED99B9315}" type="datetimeFigureOut">
              <a:rPr lang="th-TH"/>
              <a:pPr/>
              <a:t>25/07/54</a:t>
            </a:fld>
            <a:endParaRPr lang="th-TH"/>
          </a:p>
        </p:txBody>
      </p:sp>
      <p:sp>
        <p:nvSpPr>
          <p:cNvPr id="16" name="Footer Placeholder 16"/>
          <p:cNvSpPr>
            <a:spLocks noGrp="1"/>
          </p:cNvSpPr>
          <p:nvPr>
            <p:ph type="ftr" sz="quarter" idx="11"/>
          </p:nvPr>
        </p:nvSpPr>
        <p:spPr/>
        <p:txBody>
          <a:bodyPr/>
          <a:lstStyle>
            <a:lvl1pPr>
              <a:defRPr/>
            </a:lvl1pPr>
          </a:lstStyle>
          <a:p>
            <a:endParaRPr lang="th-TH"/>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FB536552-64E7-4A7C-8F0C-9EDAEA0D088F}"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05FF727-9C8D-40A9-A183-13B257D67959}"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EB9D8500-670E-411F-B121-C8355F4C7DAC}"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endParaRPr lang="th-TH"/>
          </a:p>
        </p:txBody>
      </p:sp>
      <p:sp>
        <p:nvSpPr>
          <p:cNvPr id="16" name="Date Placeholder 3"/>
          <p:cNvSpPr>
            <a:spLocks noGrp="1"/>
          </p:cNvSpPr>
          <p:nvPr>
            <p:ph type="dt" sz="half" idx="11"/>
          </p:nvPr>
        </p:nvSpPr>
        <p:spPr/>
        <p:txBody>
          <a:bodyPr/>
          <a:lstStyle>
            <a:lvl1pPr>
              <a:defRPr/>
            </a:lvl1pPr>
          </a:lstStyle>
          <a:p>
            <a:fld id="{197B12E9-FB70-40C3-A612-DB6D8F8C81C2}" type="datetimeFigureOut">
              <a:rPr lang="th-TH"/>
              <a:pPr/>
              <a:t>25/07/54</a:t>
            </a:fld>
            <a:endParaRPr lang="th-TH"/>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09270E68-E1F1-41A8-BB30-4E8AFA4D7B2D}"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fld id="{87C9EE19-DF71-44D1-AFC9-66C7C9094571}" type="datetimeFigureOut">
              <a:rPr lang="th-TH"/>
              <a:pPr/>
              <a:t>25/07/54</a:t>
            </a:fld>
            <a:endParaRPr lang="th-TH"/>
          </a:p>
        </p:txBody>
      </p:sp>
      <p:sp>
        <p:nvSpPr>
          <p:cNvPr id="7" name="Footer Placeholder 5"/>
          <p:cNvSpPr>
            <a:spLocks noGrp="1"/>
          </p:cNvSpPr>
          <p:nvPr>
            <p:ph type="ftr" sz="quarter" idx="11"/>
          </p:nvPr>
        </p:nvSpPr>
        <p:spPr/>
        <p:txBody>
          <a:bodyPr/>
          <a:lstStyle>
            <a:lvl1pPr>
              <a:defRPr/>
            </a:lvl1pPr>
          </a:lstStyle>
          <a:p>
            <a:endParaRPr lang="th-TH"/>
          </a:p>
        </p:txBody>
      </p:sp>
      <p:sp>
        <p:nvSpPr>
          <p:cNvPr id="8" name="Slide Number Placeholder 6"/>
          <p:cNvSpPr>
            <a:spLocks noGrp="1"/>
          </p:cNvSpPr>
          <p:nvPr>
            <p:ph type="sldNum" sz="quarter" idx="12"/>
          </p:nvPr>
        </p:nvSpPr>
        <p:spPr/>
        <p:txBody>
          <a:bodyPr/>
          <a:lstStyle>
            <a:lvl1pPr>
              <a:defRPr/>
            </a:lvl1pPr>
          </a:lstStyle>
          <a:p>
            <a:fld id="{D589AAC5-1A0F-40A0-85AE-43F86336557E}"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908CDF76-371D-4777-941A-E899D0D6732F}" type="datetimeFigureOut">
              <a:rPr lang="th-TH"/>
              <a:pPr/>
              <a:t>25/07/54</a:t>
            </a:fld>
            <a:endParaRPr lang="th-TH"/>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endParaRPr lang="th-TH"/>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3C905E9D-8A0E-46B3-A189-62F94E6C16DB}"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4183D68-68E5-4BAE-AABC-D47A3252C3B2}" type="datetimeFigureOut">
              <a:rPr lang="th-TH"/>
              <a:pPr/>
              <a:t>25/07/54</a:t>
            </a:fld>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F002FE05-E0C6-47F3-B33C-6EA9D3EEA4F5}" type="slidenum">
              <a:rPr lang="th-TH"/>
              <a:pPr/>
              <a:t>‹#›</a:t>
            </a:fld>
            <a:endParaRPr lang="th-T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8" name="Date Placeholder 1"/>
          <p:cNvSpPr>
            <a:spLocks noGrp="1"/>
          </p:cNvSpPr>
          <p:nvPr>
            <p:ph type="dt" sz="half" idx="10"/>
          </p:nvPr>
        </p:nvSpPr>
        <p:spPr/>
        <p:txBody>
          <a:bodyPr/>
          <a:lstStyle>
            <a:lvl1pPr>
              <a:defRPr/>
            </a:lvl1pPr>
          </a:lstStyle>
          <a:p>
            <a:fld id="{3A79F73A-DC55-4AC9-B800-40F952472B65}" type="datetimeFigureOut">
              <a:rPr lang="th-TH"/>
              <a:pPr/>
              <a:t>25/07/54</a:t>
            </a:fld>
            <a:endParaRPr lang="th-TH"/>
          </a:p>
        </p:txBody>
      </p:sp>
      <p:sp>
        <p:nvSpPr>
          <p:cNvPr id="9" name="Footer Placeholder 2"/>
          <p:cNvSpPr>
            <a:spLocks noGrp="1"/>
          </p:cNvSpPr>
          <p:nvPr>
            <p:ph type="ftr" sz="quarter" idx="11"/>
          </p:nvPr>
        </p:nvSpPr>
        <p:spPr/>
        <p:txBody>
          <a:bodyPr/>
          <a:lstStyle>
            <a:lvl1pPr>
              <a:defRPr/>
            </a:lvl1pPr>
          </a:lstStyle>
          <a:p>
            <a:endParaRPr lang="th-TH"/>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B21365E7-3CF8-46F8-835C-DE361BEC6139}" type="slidenum">
              <a:rPr lang="th-TH"/>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a:lstStyle>
            <a:lvl1pPr>
              <a:defRPr/>
            </a:lvl1pPr>
          </a:lstStyle>
          <a:p>
            <a:fld id="{8C4BCCC9-A730-4A12-B4DA-C0ADC7EFFA14}" type="datetimeFigureOut">
              <a:rPr lang="th-TH"/>
              <a:pPr/>
              <a:t>25/07/54</a:t>
            </a:fld>
            <a:endParaRPr lang="th-TH"/>
          </a:p>
        </p:txBody>
      </p:sp>
      <p:sp>
        <p:nvSpPr>
          <p:cNvPr id="6" name="Slide Number Placeholder 8"/>
          <p:cNvSpPr>
            <a:spLocks noGrp="1"/>
          </p:cNvSpPr>
          <p:nvPr>
            <p:ph type="sldNum" sz="quarter" idx="11"/>
          </p:nvPr>
        </p:nvSpPr>
        <p:spPr>
          <a:xfrm>
            <a:off x="8639175" y="6513513"/>
            <a:ext cx="463550" cy="274637"/>
          </a:xfrm>
        </p:spPr>
        <p:txBody>
          <a:bodyPr/>
          <a:lstStyle>
            <a:lvl1pPr>
              <a:defRPr/>
            </a:lvl1pPr>
          </a:lstStyle>
          <a:p>
            <a:fld id="{B5CDFA97-9101-42DD-A163-734B06D6C24E}" type="slidenum">
              <a:rPr lang="th-TH"/>
              <a:pPr/>
              <a:t>‹#›</a:t>
            </a:fld>
            <a:endParaRPr lang="th-TH"/>
          </a:p>
        </p:txBody>
      </p:sp>
      <p:sp>
        <p:nvSpPr>
          <p:cNvPr id="7" name="Footer Placeholder 9"/>
          <p:cNvSpPr>
            <a:spLocks noGrp="1"/>
          </p:cNvSpPr>
          <p:nvPr>
            <p:ph type="ftr" sz="quarter" idx="12"/>
          </p:nvPr>
        </p:nvSpPr>
        <p:spPr>
          <a:xfrm>
            <a:off x="1600200" y="6513513"/>
            <a:ext cx="3906838" cy="274637"/>
          </a:xfrm>
        </p:spPr>
        <p:txBody>
          <a:bodyPr/>
          <a:lstStyle>
            <a:lvl1pPr>
              <a:defRPr/>
            </a:lvl1pPr>
          </a:lstStyle>
          <a:p>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BE8E2D0A-C0EB-4168-B6B8-962D0A341BD5}" type="slidenum">
              <a:rPr lang="th-TH"/>
              <a:pPr/>
              <a:t>‹#›</a:t>
            </a:fld>
            <a:endParaRPr lang="th-TH"/>
          </a:p>
        </p:txBody>
      </p:sp>
      <p:sp>
        <p:nvSpPr>
          <p:cNvPr id="17" name="Date Placeholder 4"/>
          <p:cNvSpPr>
            <a:spLocks noGrp="1"/>
          </p:cNvSpPr>
          <p:nvPr>
            <p:ph type="dt" sz="half" idx="11"/>
          </p:nvPr>
        </p:nvSpPr>
        <p:spPr/>
        <p:txBody>
          <a:bodyPr/>
          <a:lstStyle>
            <a:lvl1pPr>
              <a:defRPr/>
            </a:lvl1pPr>
          </a:lstStyle>
          <a:p>
            <a:fld id="{C010889B-8505-4550-BC8F-6DA9728F0489}" type="datetimeFigureOut">
              <a:rPr lang="th-TH"/>
              <a:pPr/>
              <a:t>25/07/54</a:t>
            </a:fld>
            <a:endParaRPr lang="th-TH"/>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D70AFAEA-0BE3-41B6-B410-2F657A393FD1}" type="slidenum">
              <a:rPr lang="th-TH"/>
              <a:pPr/>
              <a:t>‹#›</a:t>
            </a:fld>
            <a:endParaRPr lang="th-TH"/>
          </a:p>
        </p:txBody>
      </p:sp>
      <p:sp>
        <p:nvSpPr>
          <p:cNvPr id="17" name="Date Placeholder 4"/>
          <p:cNvSpPr>
            <a:spLocks noGrp="1"/>
          </p:cNvSpPr>
          <p:nvPr>
            <p:ph type="dt" sz="half" idx="11"/>
          </p:nvPr>
        </p:nvSpPr>
        <p:spPr>
          <a:xfrm>
            <a:off x="5788025" y="6405563"/>
            <a:ext cx="3044825" cy="365125"/>
          </a:xfrm>
        </p:spPr>
        <p:txBody>
          <a:bodyPr/>
          <a:lstStyle>
            <a:lvl1pPr>
              <a:defRPr/>
            </a:lvl1pPr>
          </a:lstStyle>
          <a:p>
            <a:fld id="{AC4EB1B2-6612-4CFB-92EE-026BCC97BE2A}" type="datetimeFigureOut">
              <a:rPr lang="th-TH"/>
              <a:pPr/>
              <a:t>25/07/54</a:t>
            </a:fld>
            <a:endParaRPr lang="th-TH"/>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endParaRPr lang="th-T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FBB351-ECD1-40C4-B6D1-0E53713A4170}"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F252ED62-B724-4F7A-8AA4-114E094B2312}"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8CB04EE7-32F3-4083-BE03-2CABF0A4119B}" type="slidenum">
              <a:rPr lang="th-TH"/>
              <a:pPr/>
              <a:t>‹#›</a:t>
            </a:fld>
            <a:endParaRPr lang="th-TH"/>
          </a:p>
        </p:txBody>
      </p:sp>
      <p:sp>
        <p:nvSpPr>
          <p:cNvPr id="14" name="Date Placeholder 3"/>
          <p:cNvSpPr>
            <a:spLocks noGrp="1"/>
          </p:cNvSpPr>
          <p:nvPr>
            <p:ph type="dt" sz="half" idx="11"/>
          </p:nvPr>
        </p:nvSpPr>
        <p:spPr/>
        <p:txBody>
          <a:bodyPr/>
          <a:lstStyle>
            <a:lvl1pPr>
              <a:defRPr/>
            </a:lvl1pPr>
          </a:lstStyle>
          <a:p>
            <a:fld id="{8232C618-E2EB-46D9-9708-CC1004FC920A}" type="datetimeFigureOut">
              <a:rPr lang="th-TH"/>
              <a:pPr/>
              <a:t>25/07/54</a:t>
            </a:fld>
            <a:endParaRPr lang="th-TH"/>
          </a:p>
        </p:txBody>
      </p:sp>
      <p:sp>
        <p:nvSpPr>
          <p:cNvPr id="15" name="Footer Placeholder 4"/>
          <p:cNvSpPr>
            <a:spLocks noGrp="1"/>
          </p:cNvSpPr>
          <p:nvPr>
            <p:ph type="ftr" sz="quarter" idx="12"/>
          </p:nvPr>
        </p:nvSpPr>
        <p:spPr/>
        <p:txBody>
          <a:bodyPr/>
          <a:lstStyle>
            <a:lvl1pPr>
              <a:defRPr/>
            </a:lvl1pPr>
          </a:lstStyle>
          <a:p>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D3B199A6-3DB4-4BCF-99AD-714653624375}" type="datetimeFigureOut">
              <a:rPr lang="th-TH"/>
              <a:pPr/>
              <a:t>25/07/54</a:t>
            </a:fld>
            <a:endParaRPr lang="th-TH"/>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endParaRPr lang="th-TH"/>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9320A67-2BAE-4058-B24C-92A06B54CB2A}" type="slidenum">
              <a:rPr lang="th-TH"/>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134E87EF-D438-41BC-A04A-5A7CB9EABBB9}" type="datetimeFigureOut">
              <a:rPr lang="th-TH"/>
              <a:pPr/>
              <a:t>25/07/54</a:t>
            </a:fld>
            <a:endParaRPr lang="th-TH"/>
          </a:p>
        </p:txBody>
      </p:sp>
      <p:sp>
        <p:nvSpPr>
          <p:cNvPr id="5" name="Footer Placeholder 2"/>
          <p:cNvSpPr>
            <a:spLocks noGrp="1"/>
          </p:cNvSpPr>
          <p:nvPr>
            <p:ph type="ftr" sz="quarter" idx="11"/>
          </p:nvPr>
        </p:nvSpPr>
        <p:spPr/>
        <p:txBody>
          <a:bodyPr/>
          <a:lstStyle>
            <a:lvl1pPr>
              <a:defRPr/>
            </a:lvl1pPr>
          </a:lstStyle>
          <a:p>
            <a:endParaRPr lang="th-TH"/>
          </a:p>
        </p:txBody>
      </p:sp>
      <p:sp>
        <p:nvSpPr>
          <p:cNvPr id="6" name="Slide Number Placeholder 22"/>
          <p:cNvSpPr>
            <a:spLocks noGrp="1"/>
          </p:cNvSpPr>
          <p:nvPr>
            <p:ph type="sldNum" sz="quarter" idx="12"/>
          </p:nvPr>
        </p:nvSpPr>
        <p:spPr/>
        <p:txBody>
          <a:bodyPr/>
          <a:lstStyle>
            <a:lvl1pPr>
              <a:defRPr/>
            </a:lvl1pPr>
          </a:lstStyle>
          <a:p>
            <a:fld id="{F34F18F6-1A74-4099-8C6B-B555FFC2A07B}" type="slidenum">
              <a:rPr lang="th-TH"/>
              <a:pPr/>
              <a:t>‹#›</a:t>
            </a:fld>
            <a:endParaRPr lang="th-TH"/>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21A49986-8888-447F-87C4-353B46910869}" type="datetimeFigureOut">
              <a:rPr lang="th-TH"/>
              <a:pPr/>
              <a:t>25/07/54</a:t>
            </a:fld>
            <a:endParaRPr lang="th-TH"/>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B5F246F7-563A-4A74-9342-77E2ADCF2C42}" type="slidenum">
              <a:rPr lang="th-TH"/>
              <a:pPr/>
              <a:t>‹#›</a:t>
            </a:fld>
            <a:endParaRPr lang="th-TH"/>
          </a:p>
        </p:txBody>
      </p:sp>
      <p:sp>
        <p:nvSpPr>
          <p:cNvPr id="9" name="Footer Placeholder 13"/>
          <p:cNvSpPr>
            <a:spLocks noGrp="1"/>
          </p:cNvSpPr>
          <p:nvPr>
            <p:ph type="ftr" sz="quarter" idx="12"/>
          </p:nvPr>
        </p:nvSpPr>
        <p:spPr/>
        <p:txBody>
          <a:bodyPr/>
          <a:lstStyle>
            <a:lvl1pPr>
              <a:defRPr/>
            </a:lvl1pPr>
          </a:lstStyle>
          <a:p>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fld id="{93858646-3AF6-42D3-BFAD-BFC70D3A78E7}" type="datetimeFigureOut">
              <a:rPr lang="th-TH"/>
              <a:pPr/>
              <a:t>25/07/54</a:t>
            </a:fld>
            <a:endParaRPr lang="th-TH"/>
          </a:p>
        </p:txBody>
      </p:sp>
      <p:sp>
        <p:nvSpPr>
          <p:cNvPr id="6" name="Slide Number Placeholder 9"/>
          <p:cNvSpPr>
            <a:spLocks noGrp="1"/>
          </p:cNvSpPr>
          <p:nvPr>
            <p:ph type="sldNum" sz="quarter" idx="11"/>
          </p:nvPr>
        </p:nvSpPr>
        <p:spPr/>
        <p:txBody>
          <a:bodyPr/>
          <a:lstStyle>
            <a:lvl1pPr>
              <a:defRPr/>
            </a:lvl1pPr>
          </a:lstStyle>
          <a:p>
            <a:fld id="{9586F5CB-C8C1-4BAC-8BC9-03EBFA6BBC7E}" type="slidenum">
              <a:rPr lang="th-TH"/>
              <a:pPr/>
              <a:t>‹#›</a:t>
            </a:fld>
            <a:endParaRPr lang="th-TH"/>
          </a:p>
        </p:txBody>
      </p:sp>
      <p:sp>
        <p:nvSpPr>
          <p:cNvPr id="7" name="Footer Placeholder 11"/>
          <p:cNvSpPr>
            <a:spLocks noGrp="1"/>
          </p:cNvSpPr>
          <p:nvPr>
            <p:ph type="ftr" sz="quarter" idx="12"/>
          </p:nvPr>
        </p:nvSpPr>
        <p:spPr/>
        <p:txBody>
          <a:bodyPr/>
          <a:lstStyle>
            <a:lvl1pPr>
              <a:defRPr/>
            </a:lvl1pPr>
          </a:lstStyle>
          <a:p>
            <a:endParaRPr lang="th-TH"/>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fld id="{165B90A9-2F0F-401F-BCDC-BCADD976E3D4}" type="datetimeFigureOut">
              <a:rPr lang="th-TH"/>
              <a:pPr/>
              <a:t>25/07/54</a:t>
            </a:fld>
            <a:endParaRPr lang="th-TH"/>
          </a:p>
        </p:txBody>
      </p:sp>
      <p:sp>
        <p:nvSpPr>
          <p:cNvPr id="8" name="Slide Number Placeholder 11"/>
          <p:cNvSpPr>
            <a:spLocks noGrp="1"/>
          </p:cNvSpPr>
          <p:nvPr>
            <p:ph type="sldNum" sz="quarter" idx="11"/>
          </p:nvPr>
        </p:nvSpPr>
        <p:spPr/>
        <p:txBody>
          <a:bodyPr/>
          <a:lstStyle>
            <a:lvl1pPr>
              <a:defRPr/>
            </a:lvl1pPr>
          </a:lstStyle>
          <a:p>
            <a:fld id="{5F82FFC5-9113-4813-A5C0-B4259AAAA1C1}" type="slidenum">
              <a:rPr lang="th-TH"/>
              <a:pPr/>
              <a:t>‹#›</a:t>
            </a:fld>
            <a:endParaRPr lang="th-TH"/>
          </a:p>
        </p:txBody>
      </p:sp>
      <p:sp>
        <p:nvSpPr>
          <p:cNvPr id="9" name="Footer Placeholder 13"/>
          <p:cNvSpPr>
            <a:spLocks noGrp="1"/>
          </p:cNvSpPr>
          <p:nvPr>
            <p:ph type="ftr" sz="quarter" idx="12"/>
          </p:nvPr>
        </p:nvSpPr>
        <p:spPr/>
        <p:txBody>
          <a:bodyPr/>
          <a:lstStyle>
            <a:lvl1pPr>
              <a:defRPr/>
            </a:lvl1pPr>
          </a:lstStyle>
          <a:p>
            <a:endParaRPr lang="th-TH"/>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59C318F8-58B1-47C1-88B2-3BDA25A023AA}" type="datetimeFigureOut">
              <a:rPr lang="th-TH"/>
              <a:pPr/>
              <a:t>25/07/54</a:t>
            </a:fld>
            <a:endParaRPr lang="th-TH"/>
          </a:p>
        </p:txBody>
      </p:sp>
      <p:sp>
        <p:nvSpPr>
          <p:cNvPr id="4" name="Footer Placeholder 2"/>
          <p:cNvSpPr>
            <a:spLocks noGrp="1"/>
          </p:cNvSpPr>
          <p:nvPr>
            <p:ph type="ftr" sz="quarter" idx="11"/>
          </p:nvPr>
        </p:nvSpPr>
        <p:spPr/>
        <p:txBody>
          <a:bodyPr/>
          <a:lstStyle>
            <a:lvl1pPr>
              <a:defRPr/>
            </a:lvl1pPr>
          </a:lstStyle>
          <a:p>
            <a:endParaRPr lang="th-TH"/>
          </a:p>
        </p:txBody>
      </p:sp>
      <p:sp>
        <p:nvSpPr>
          <p:cNvPr id="5" name="Slide Number Placeholder 22"/>
          <p:cNvSpPr>
            <a:spLocks noGrp="1"/>
          </p:cNvSpPr>
          <p:nvPr>
            <p:ph type="sldNum" sz="quarter" idx="12"/>
          </p:nvPr>
        </p:nvSpPr>
        <p:spPr/>
        <p:txBody>
          <a:bodyPr/>
          <a:lstStyle>
            <a:lvl1pPr>
              <a:defRPr/>
            </a:lvl1pPr>
          </a:lstStyle>
          <a:p>
            <a:fld id="{16392872-4A4C-4D4C-8019-349DE2E7110F}" type="slidenum">
              <a:rPr lang="th-TH"/>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fld id="{0A6E969C-08B2-4A16-8566-C7E805233DDC}" type="datetimeFigureOut">
              <a:rPr lang="th-TH"/>
              <a:pPr/>
              <a:t>25/07/54</a:t>
            </a:fld>
            <a:endParaRPr lang="th-TH"/>
          </a:p>
        </p:txBody>
      </p:sp>
      <p:sp>
        <p:nvSpPr>
          <p:cNvPr id="7" name="Footer Placeholder 5"/>
          <p:cNvSpPr>
            <a:spLocks noGrp="1"/>
          </p:cNvSpPr>
          <p:nvPr>
            <p:ph type="ftr" sz="quarter" idx="11"/>
          </p:nvPr>
        </p:nvSpPr>
        <p:spPr/>
        <p:txBody>
          <a:bodyPr/>
          <a:lstStyle>
            <a:lvl1pPr>
              <a:defRPr/>
            </a:lvl1pPr>
          </a:lstStyle>
          <a:p>
            <a:endParaRPr lang="th-TH"/>
          </a:p>
        </p:txBody>
      </p:sp>
      <p:sp>
        <p:nvSpPr>
          <p:cNvPr id="8" name="Slide Number Placeholder 6"/>
          <p:cNvSpPr>
            <a:spLocks noGrp="1"/>
          </p:cNvSpPr>
          <p:nvPr>
            <p:ph type="sldNum" sz="quarter" idx="12"/>
          </p:nvPr>
        </p:nvSpPr>
        <p:spPr>
          <a:xfrm>
            <a:off x="8640763" y="6515100"/>
            <a:ext cx="465137" cy="273050"/>
          </a:xfrm>
        </p:spPr>
        <p:txBody>
          <a:bodyPr/>
          <a:lstStyle>
            <a:lvl1pPr>
              <a:defRPr/>
            </a:lvl1pPr>
          </a:lstStyle>
          <a:p>
            <a:fld id="{B788517E-F097-4B20-9861-89D1ABF18995}" type="slidenum">
              <a:rPr lang="th-TH"/>
              <a:pPr/>
              <a:t>‹#›</a:t>
            </a:fld>
            <a:endParaRPr lang="th-TH"/>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25EEA5F-6A1D-4588-8006-6A8015C9DF5B}" type="datetimeFigureOut">
              <a:rPr lang="th-TH"/>
              <a:pPr/>
              <a:t>25/07/54</a:t>
            </a:fld>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D3D5CFA-93FC-4AB0-8174-933C3AD552BA}" type="slidenum">
              <a:rPr lang="th-TH"/>
              <a:pPr/>
              <a:t>‹#›</a:t>
            </a:fld>
            <a:endParaRPr lang="th-TH"/>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AB26644F-CF87-4DC8-B834-D39D4637BE08}" type="datetimeFigureOut">
              <a:rPr lang="th-TH"/>
              <a:pPr/>
              <a:t>25/07/54</a:t>
            </a:fld>
            <a:endParaRPr lang="th-TH"/>
          </a:p>
        </p:txBody>
      </p:sp>
      <p:sp>
        <p:nvSpPr>
          <p:cNvPr id="6" name="Footer Placeholder 2"/>
          <p:cNvSpPr>
            <a:spLocks noGrp="1"/>
          </p:cNvSpPr>
          <p:nvPr>
            <p:ph type="ftr" sz="quarter" idx="11"/>
          </p:nvPr>
        </p:nvSpPr>
        <p:spPr/>
        <p:txBody>
          <a:bodyPr/>
          <a:lstStyle>
            <a:lvl1pPr>
              <a:defRPr/>
            </a:lvl1pPr>
          </a:lstStyle>
          <a:p>
            <a:endParaRPr lang="th-TH"/>
          </a:p>
        </p:txBody>
      </p:sp>
      <p:sp>
        <p:nvSpPr>
          <p:cNvPr id="7" name="Slide Number Placeholder 22"/>
          <p:cNvSpPr>
            <a:spLocks noGrp="1"/>
          </p:cNvSpPr>
          <p:nvPr>
            <p:ph type="sldNum" sz="quarter" idx="12"/>
          </p:nvPr>
        </p:nvSpPr>
        <p:spPr/>
        <p:txBody>
          <a:bodyPr/>
          <a:lstStyle>
            <a:lvl1pPr>
              <a:defRPr/>
            </a:lvl1pPr>
          </a:lstStyle>
          <a:p>
            <a:fld id="{307A67CE-0B92-469C-8526-0AE2845D1C27}" type="slidenum">
              <a:rPr lang="th-TH"/>
              <a:pPr/>
              <a:t>‹#›</a:t>
            </a:fld>
            <a:endParaRPr lang="th-TH"/>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fld id="{A7BBE1D7-18FF-4B33-AD4F-0D865EA2E4E9}" type="datetimeFigureOut">
              <a:rPr lang="th-TH"/>
              <a:pPr/>
              <a:t>25/07/54</a:t>
            </a:fld>
            <a:endParaRPr lang="th-TH"/>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01B51D24-D73F-4102-BEFF-622C2DA64A3A}" type="slidenum">
              <a:rPr lang="th-TH"/>
              <a:pPr/>
              <a:t>‹#›</a:t>
            </a:fld>
            <a:endParaRPr lang="th-TH"/>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35F80E50-2506-48AF-9F69-6680BE6A4ADC}" type="datetimeFigureOut">
              <a:rPr lang="th-TH"/>
              <a:pPr/>
              <a:t>25/07/54</a:t>
            </a:fld>
            <a:endParaRPr lang="th-TH"/>
          </a:p>
        </p:txBody>
      </p:sp>
      <p:sp>
        <p:nvSpPr>
          <p:cNvPr id="5" name="Footer Placeholder 2"/>
          <p:cNvSpPr>
            <a:spLocks noGrp="1"/>
          </p:cNvSpPr>
          <p:nvPr>
            <p:ph type="ftr" sz="quarter" idx="11"/>
          </p:nvPr>
        </p:nvSpPr>
        <p:spPr/>
        <p:txBody>
          <a:bodyPr/>
          <a:lstStyle>
            <a:lvl1pPr>
              <a:defRPr/>
            </a:lvl1pPr>
          </a:lstStyle>
          <a:p>
            <a:endParaRPr lang="th-TH"/>
          </a:p>
        </p:txBody>
      </p:sp>
      <p:sp>
        <p:nvSpPr>
          <p:cNvPr id="6" name="Slide Number Placeholder 22"/>
          <p:cNvSpPr>
            <a:spLocks noGrp="1"/>
          </p:cNvSpPr>
          <p:nvPr>
            <p:ph type="sldNum" sz="quarter" idx="12"/>
          </p:nvPr>
        </p:nvSpPr>
        <p:spPr/>
        <p:txBody>
          <a:bodyPr/>
          <a:lstStyle>
            <a:lvl1pPr>
              <a:defRPr/>
            </a:lvl1pPr>
          </a:lstStyle>
          <a:p>
            <a:fld id="{848D5C78-0A07-43FE-AB3A-1D2C6A0DBD31}" type="slidenum">
              <a:rPr lang="th-TH"/>
              <a:pPr/>
              <a:t>‹#›</a:t>
            </a:fld>
            <a:endParaRPr lang="th-TH"/>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AA0731B6-33BE-4AC7-8E38-6F2E2BB8526E}" type="datetimeFigureOut">
              <a:rPr lang="th-TH"/>
              <a:pPr/>
              <a:t>25/07/54</a:t>
            </a:fld>
            <a:endParaRPr lang="th-TH"/>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endParaRPr lang="th-TH"/>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EC70A2EF-BBA0-4951-B519-7FC2F272F9F6}"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fld id="{A3D820CB-7963-4AD8-B16F-BD93FD6396C3}" type="datetimeFigureOut">
              <a:rPr lang="th-TH"/>
              <a:pPr/>
              <a:t>25/07/54</a:t>
            </a:fld>
            <a:endParaRPr lang="th-TH"/>
          </a:p>
        </p:txBody>
      </p:sp>
      <p:sp>
        <p:nvSpPr>
          <p:cNvPr id="12" name="Footer Placeholder 16"/>
          <p:cNvSpPr>
            <a:spLocks noGrp="1"/>
          </p:cNvSpPr>
          <p:nvPr>
            <p:ph type="ftr" sz="quarter" idx="11"/>
          </p:nvPr>
        </p:nvSpPr>
        <p:spPr/>
        <p:txBody>
          <a:bodyPr/>
          <a:lstStyle>
            <a:lvl1pPr>
              <a:defRPr/>
            </a:lvl1pPr>
          </a:lstStyle>
          <a:p>
            <a:endParaRPr lang="th-TH"/>
          </a:p>
        </p:txBody>
      </p:sp>
      <p:sp>
        <p:nvSpPr>
          <p:cNvPr id="13" name="Slide Number Placeholder 28"/>
          <p:cNvSpPr>
            <a:spLocks noGrp="1"/>
          </p:cNvSpPr>
          <p:nvPr>
            <p:ph type="sldNum" sz="quarter" idx="12"/>
          </p:nvPr>
        </p:nvSpPr>
        <p:spPr/>
        <p:txBody>
          <a:bodyPr/>
          <a:lstStyle>
            <a:lvl1pPr>
              <a:defRPr/>
            </a:lvl1pPr>
          </a:lstStyle>
          <a:p>
            <a:fld id="{F035DFF4-0585-458E-98B8-8DCE79FCC30F}"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CA1380C-A014-4BB9-AC1F-04C10871FA70}" type="datetimeFigureOut">
              <a:rPr lang="th-TH"/>
              <a:pPr/>
              <a:t>25/07/54</a:t>
            </a:fld>
            <a:endParaRPr lang="th-TH"/>
          </a:p>
        </p:txBody>
      </p:sp>
      <p:sp>
        <p:nvSpPr>
          <p:cNvPr id="5" name="Footer Placeholder 2"/>
          <p:cNvSpPr>
            <a:spLocks noGrp="1"/>
          </p:cNvSpPr>
          <p:nvPr>
            <p:ph type="ftr" sz="quarter" idx="11"/>
          </p:nvPr>
        </p:nvSpPr>
        <p:spPr/>
        <p:txBody>
          <a:bodyPr/>
          <a:lstStyle>
            <a:lvl1pPr>
              <a:defRPr/>
            </a:lvl1pPr>
          </a:lstStyle>
          <a:p>
            <a:endParaRPr lang="th-TH"/>
          </a:p>
        </p:txBody>
      </p:sp>
      <p:sp>
        <p:nvSpPr>
          <p:cNvPr id="6" name="Slide Number Placeholder 22"/>
          <p:cNvSpPr>
            <a:spLocks noGrp="1"/>
          </p:cNvSpPr>
          <p:nvPr>
            <p:ph type="sldNum" sz="quarter" idx="12"/>
          </p:nvPr>
        </p:nvSpPr>
        <p:spPr/>
        <p:txBody>
          <a:bodyPr/>
          <a:lstStyle>
            <a:lvl1pPr>
              <a:defRPr/>
            </a:lvl1pPr>
          </a:lstStyle>
          <a:p>
            <a:fld id="{235A27C6-F6D0-48DA-BB9B-9B75B2CE2112}" type="slidenum">
              <a:rPr lang="th-TH"/>
              <a:pPr/>
              <a:t>‹#›</a:t>
            </a:fld>
            <a:endParaRPr lang="th-T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83E0FCB2-82CE-4C75-B36D-DDCBBE23FDED}" type="datetimeFigureOut">
              <a:rPr lang="th-TH"/>
              <a:pPr/>
              <a:t>25/07/54</a:t>
            </a:fld>
            <a:endParaRPr lang="th-TH"/>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endParaRPr lang="th-TH"/>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6F5BA05E-6739-46D5-A7E2-496EC15E10CE}"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C296B2DB-37F0-4954-854A-52B8E4553B0A}" type="datetimeFigureOut">
              <a:rPr lang="th-TH"/>
              <a:pPr/>
              <a:t>25/07/54</a:t>
            </a:fld>
            <a:endParaRPr lang="th-TH"/>
          </a:p>
        </p:txBody>
      </p:sp>
      <p:sp>
        <p:nvSpPr>
          <p:cNvPr id="6" name="Footer Placeholder 2"/>
          <p:cNvSpPr>
            <a:spLocks noGrp="1"/>
          </p:cNvSpPr>
          <p:nvPr>
            <p:ph type="ftr" sz="quarter" idx="11"/>
          </p:nvPr>
        </p:nvSpPr>
        <p:spPr/>
        <p:txBody>
          <a:bodyPr/>
          <a:lstStyle>
            <a:lvl1pPr>
              <a:defRPr/>
            </a:lvl1pPr>
          </a:lstStyle>
          <a:p>
            <a:endParaRPr lang="th-TH"/>
          </a:p>
        </p:txBody>
      </p:sp>
      <p:sp>
        <p:nvSpPr>
          <p:cNvPr id="7" name="Slide Number Placeholder 22"/>
          <p:cNvSpPr>
            <a:spLocks noGrp="1"/>
          </p:cNvSpPr>
          <p:nvPr>
            <p:ph type="sldNum" sz="quarter" idx="12"/>
          </p:nvPr>
        </p:nvSpPr>
        <p:spPr/>
        <p:txBody>
          <a:bodyPr/>
          <a:lstStyle>
            <a:lvl1pPr>
              <a:defRPr/>
            </a:lvl1pPr>
          </a:lstStyle>
          <a:p>
            <a:fld id="{F9518309-090D-43F0-954D-5C0BC524D3F1}" type="slidenum">
              <a:rPr lang="th-TH"/>
              <a:pPr/>
              <a:t>‹#›</a:t>
            </a:fld>
            <a:endParaRPr lang="th-TH"/>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0F098553-8572-47FC-BC14-50D2E8201618}" type="datetimeFigureOut">
              <a:rPr lang="th-TH"/>
              <a:pPr/>
              <a:t>25/07/54</a:t>
            </a:fld>
            <a:endParaRPr lang="th-TH"/>
          </a:p>
        </p:txBody>
      </p:sp>
      <p:sp>
        <p:nvSpPr>
          <p:cNvPr id="8" name="Footer Placeholder 2"/>
          <p:cNvSpPr>
            <a:spLocks noGrp="1"/>
          </p:cNvSpPr>
          <p:nvPr>
            <p:ph type="ftr" sz="quarter" idx="11"/>
          </p:nvPr>
        </p:nvSpPr>
        <p:spPr/>
        <p:txBody>
          <a:bodyPr/>
          <a:lstStyle>
            <a:lvl1pPr>
              <a:defRPr/>
            </a:lvl1pPr>
          </a:lstStyle>
          <a:p>
            <a:endParaRPr lang="th-TH"/>
          </a:p>
        </p:txBody>
      </p:sp>
      <p:sp>
        <p:nvSpPr>
          <p:cNvPr id="9" name="Slide Number Placeholder 22"/>
          <p:cNvSpPr>
            <a:spLocks noGrp="1"/>
          </p:cNvSpPr>
          <p:nvPr>
            <p:ph type="sldNum" sz="quarter" idx="12"/>
          </p:nvPr>
        </p:nvSpPr>
        <p:spPr/>
        <p:txBody>
          <a:bodyPr/>
          <a:lstStyle>
            <a:lvl1pPr>
              <a:defRPr/>
            </a:lvl1pPr>
          </a:lstStyle>
          <a:p>
            <a:fld id="{DFD96811-09D0-4CA8-88B1-9A202DA5AC60}" type="slidenum">
              <a:rPr lang="th-TH"/>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srgbClr val="FFFFFF"/>
              </a:solidFill>
              <a:cs typeface="JasmineUPC" pitchFamily="18" charset="-34"/>
            </a:endParaRPr>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srgbClr val="FFFFFF"/>
              </a:solidFill>
              <a:cs typeface="JasmineUPC" pitchFamily="18" charset="-34"/>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fld id="{B41C1043-4844-42C3-80BB-1C3D4E1F87E9}" type="datetimeFigureOut">
              <a:rPr lang="th-TH"/>
              <a:pPr/>
              <a:t>25/07/54</a:t>
            </a:fld>
            <a:endParaRPr lang="th-TH"/>
          </a:p>
        </p:txBody>
      </p:sp>
      <p:sp>
        <p:nvSpPr>
          <p:cNvPr id="10" name="Footer Placeholder 7"/>
          <p:cNvSpPr>
            <a:spLocks noGrp="1"/>
          </p:cNvSpPr>
          <p:nvPr>
            <p:ph type="ftr" sz="quarter" idx="11"/>
          </p:nvPr>
        </p:nvSpPr>
        <p:spPr/>
        <p:txBody>
          <a:bodyPr/>
          <a:lstStyle>
            <a:lvl1pPr>
              <a:defRPr/>
            </a:lvl1pPr>
          </a:lstStyle>
          <a:p>
            <a:endParaRPr lang="th-TH"/>
          </a:p>
        </p:txBody>
      </p:sp>
      <p:sp>
        <p:nvSpPr>
          <p:cNvPr id="11" name="Slide Number Placeholder 8"/>
          <p:cNvSpPr>
            <a:spLocks noGrp="1"/>
          </p:cNvSpPr>
          <p:nvPr>
            <p:ph type="sldNum" sz="quarter" idx="12"/>
          </p:nvPr>
        </p:nvSpPr>
        <p:spPr>
          <a:xfrm>
            <a:off x="8640763" y="6515100"/>
            <a:ext cx="465137" cy="273050"/>
          </a:xfrm>
        </p:spPr>
        <p:txBody>
          <a:bodyPr/>
          <a:lstStyle>
            <a:lvl1pPr>
              <a:defRPr/>
            </a:lvl1pPr>
          </a:lstStyle>
          <a:p>
            <a:fld id="{492EE76F-9201-4E36-98A9-FF6FDC199D1C}" type="slidenum">
              <a:rPr lang="th-TH"/>
              <a:pPr/>
              <a:t>‹#›</a:t>
            </a:fld>
            <a:endParaRPr lang="th-TH"/>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0F67D847-EE36-40BF-A34B-99C670F5F1C1}" type="datetimeFigureOut">
              <a:rPr lang="th-TH"/>
              <a:pPr/>
              <a:t>25/07/54</a:t>
            </a:fld>
            <a:endParaRPr lang="th-TH"/>
          </a:p>
        </p:txBody>
      </p:sp>
      <p:sp>
        <p:nvSpPr>
          <p:cNvPr id="4" name="Footer Placeholder 2"/>
          <p:cNvSpPr>
            <a:spLocks noGrp="1"/>
          </p:cNvSpPr>
          <p:nvPr>
            <p:ph type="ftr" sz="quarter" idx="11"/>
          </p:nvPr>
        </p:nvSpPr>
        <p:spPr/>
        <p:txBody>
          <a:bodyPr/>
          <a:lstStyle>
            <a:lvl1pPr>
              <a:defRPr/>
            </a:lvl1pPr>
          </a:lstStyle>
          <a:p>
            <a:endParaRPr lang="th-TH"/>
          </a:p>
        </p:txBody>
      </p:sp>
      <p:sp>
        <p:nvSpPr>
          <p:cNvPr id="5" name="Slide Number Placeholder 22"/>
          <p:cNvSpPr>
            <a:spLocks noGrp="1"/>
          </p:cNvSpPr>
          <p:nvPr>
            <p:ph type="sldNum" sz="quarter" idx="12"/>
          </p:nvPr>
        </p:nvSpPr>
        <p:spPr/>
        <p:txBody>
          <a:bodyPr/>
          <a:lstStyle>
            <a:lvl1pPr>
              <a:defRPr/>
            </a:lvl1pPr>
          </a:lstStyle>
          <a:p>
            <a:fld id="{C9596EB4-0E18-4364-87D5-AA35CB954E59}" type="slidenum">
              <a:rPr lang="th-TH"/>
              <a:pPr/>
              <a:t>‹#›</a:t>
            </a:fld>
            <a:endParaRPr lang="th-TH"/>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03DA5FB4-1819-40F9-9FF1-CB5A1DE1D45C}" type="datetimeFigureOut">
              <a:rPr lang="th-TH"/>
              <a:pPr/>
              <a:t>25/07/54</a:t>
            </a:fld>
            <a:endParaRPr lang="th-TH"/>
          </a:p>
        </p:txBody>
      </p:sp>
      <p:sp>
        <p:nvSpPr>
          <p:cNvPr id="3" name="Footer Placeholder 2"/>
          <p:cNvSpPr>
            <a:spLocks noGrp="1"/>
          </p:cNvSpPr>
          <p:nvPr>
            <p:ph type="ftr" sz="quarter" idx="11"/>
          </p:nvPr>
        </p:nvSpPr>
        <p:spPr/>
        <p:txBody>
          <a:bodyPr/>
          <a:lstStyle>
            <a:lvl1pPr>
              <a:defRPr/>
            </a:lvl1pPr>
          </a:lstStyle>
          <a:p>
            <a:endParaRPr lang="th-TH"/>
          </a:p>
        </p:txBody>
      </p:sp>
      <p:sp>
        <p:nvSpPr>
          <p:cNvPr id="4" name="Slide Number Placeholder 22"/>
          <p:cNvSpPr>
            <a:spLocks noGrp="1"/>
          </p:cNvSpPr>
          <p:nvPr>
            <p:ph type="sldNum" sz="quarter" idx="12"/>
          </p:nvPr>
        </p:nvSpPr>
        <p:spPr/>
        <p:txBody>
          <a:bodyPr/>
          <a:lstStyle>
            <a:lvl1pPr>
              <a:defRPr/>
            </a:lvl1pPr>
          </a:lstStyle>
          <a:p>
            <a:fld id="{ED4698F0-C00C-4F4B-9C40-173D66054735}" type="slidenum">
              <a:rPr lang="th-TH"/>
              <a:pPr/>
              <a:t>‹#›</a:t>
            </a:fld>
            <a:endParaRPr lang="th-TH"/>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99CC8E94-8AD1-48F4-9139-D9A1F1679DE4}" type="datetimeFigureOut">
              <a:rPr lang="th-TH"/>
              <a:pPr/>
              <a:t>25/07/54</a:t>
            </a:fld>
            <a:endParaRPr lang="th-TH"/>
          </a:p>
        </p:txBody>
      </p:sp>
      <p:sp>
        <p:nvSpPr>
          <p:cNvPr id="8" name="Footer Placeholder 5"/>
          <p:cNvSpPr>
            <a:spLocks noGrp="1"/>
          </p:cNvSpPr>
          <p:nvPr>
            <p:ph type="ftr" sz="quarter" idx="11"/>
          </p:nvPr>
        </p:nvSpPr>
        <p:spPr/>
        <p:txBody>
          <a:bodyPr/>
          <a:lstStyle>
            <a:lvl1pPr>
              <a:defRPr/>
            </a:lvl1pPr>
          </a:lstStyle>
          <a:p>
            <a:endParaRPr lang="th-TH"/>
          </a:p>
        </p:txBody>
      </p:sp>
      <p:sp>
        <p:nvSpPr>
          <p:cNvPr id="9" name="Slide Number Placeholder 6"/>
          <p:cNvSpPr>
            <a:spLocks noGrp="1"/>
          </p:cNvSpPr>
          <p:nvPr>
            <p:ph type="sldNum" sz="quarter" idx="12"/>
          </p:nvPr>
        </p:nvSpPr>
        <p:spPr/>
        <p:txBody>
          <a:bodyPr/>
          <a:lstStyle>
            <a:lvl1pPr>
              <a:defRPr/>
            </a:lvl1pPr>
          </a:lstStyle>
          <a:p>
            <a:fld id="{A0F55492-4B72-45C7-9C17-3022DCF811E3}" type="slidenum">
              <a:rPr lang="th-TH"/>
              <a:pPr/>
              <a:t>‹#›</a:t>
            </a:fld>
            <a:endParaRPr lang="th-TH"/>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fld id="{4CAD823E-4576-4514-A4AB-0EDD4FBE4637}" type="datetimeFigureOut">
              <a:rPr lang="th-TH"/>
              <a:pPr/>
              <a:t>25/07/54</a:t>
            </a:fld>
            <a:endParaRPr lang="th-TH"/>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endParaRPr lang="th-TH"/>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86E3A8FB-B5B9-45C6-BA79-27600FCD3E6D}" type="slidenum">
              <a:rPr lang="th-TH"/>
              <a:pPr/>
              <a:t>‹#›</a:t>
            </a:fld>
            <a:endParaRPr lang="th-TH"/>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4B99F2E-C652-4B3C-A13A-A692696F35A7}" type="datetimeFigureOut">
              <a:rPr lang="th-TH"/>
              <a:pPr/>
              <a:t>25/07/54</a:t>
            </a:fld>
            <a:endParaRPr lang="th-TH"/>
          </a:p>
        </p:txBody>
      </p:sp>
      <p:sp>
        <p:nvSpPr>
          <p:cNvPr id="5" name="Footer Placeholder 2"/>
          <p:cNvSpPr>
            <a:spLocks noGrp="1"/>
          </p:cNvSpPr>
          <p:nvPr>
            <p:ph type="ftr" sz="quarter" idx="11"/>
          </p:nvPr>
        </p:nvSpPr>
        <p:spPr/>
        <p:txBody>
          <a:bodyPr/>
          <a:lstStyle>
            <a:lvl1pPr>
              <a:defRPr/>
            </a:lvl1pPr>
          </a:lstStyle>
          <a:p>
            <a:endParaRPr lang="th-TH"/>
          </a:p>
        </p:txBody>
      </p:sp>
      <p:sp>
        <p:nvSpPr>
          <p:cNvPr id="6" name="Slide Number Placeholder 22"/>
          <p:cNvSpPr>
            <a:spLocks noGrp="1"/>
          </p:cNvSpPr>
          <p:nvPr>
            <p:ph type="sldNum" sz="quarter" idx="12"/>
          </p:nvPr>
        </p:nvSpPr>
        <p:spPr/>
        <p:txBody>
          <a:bodyPr/>
          <a:lstStyle>
            <a:lvl1pPr>
              <a:defRPr/>
            </a:lvl1pPr>
          </a:lstStyle>
          <a:p>
            <a:fld id="{4F8920D0-E5C8-4202-9B7E-491D7CD3AB58}" type="slidenum">
              <a:rPr lang="th-TH"/>
              <a:pPr/>
              <a:t>‹#›</a:t>
            </a:fld>
            <a:endParaRPr lang="th-TH"/>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6433A7D-F6D4-4B93-9A1C-03A81AC7E600}" type="datetimeFigureOut">
              <a:rPr lang="th-TH"/>
              <a:pPr/>
              <a:t>25/07/54</a:t>
            </a:fld>
            <a:endParaRPr lang="th-TH"/>
          </a:p>
        </p:txBody>
      </p:sp>
      <p:sp>
        <p:nvSpPr>
          <p:cNvPr id="5" name="Footer Placeholder 2"/>
          <p:cNvSpPr>
            <a:spLocks noGrp="1"/>
          </p:cNvSpPr>
          <p:nvPr>
            <p:ph type="ftr" sz="quarter" idx="11"/>
          </p:nvPr>
        </p:nvSpPr>
        <p:spPr/>
        <p:txBody>
          <a:bodyPr/>
          <a:lstStyle>
            <a:lvl1pPr>
              <a:defRPr/>
            </a:lvl1pPr>
          </a:lstStyle>
          <a:p>
            <a:endParaRPr lang="th-TH"/>
          </a:p>
        </p:txBody>
      </p:sp>
      <p:sp>
        <p:nvSpPr>
          <p:cNvPr id="6" name="Slide Number Placeholder 22"/>
          <p:cNvSpPr>
            <a:spLocks noGrp="1"/>
          </p:cNvSpPr>
          <p:nvPr>
            <p:ph type="sldNum" sz="quarter" idx="12"/>
          </p:nvPr>
        </p:nvSpPr>
        <p:spPr/>
        <p:txBody>
          <a:bodyPr/>
          <a:lstStyle>
            <a:lvl1pPr>
              <a:defRPr/>
            </a:lvl1pPr>
          </a:lstStyle>
          <a:p>
            <a:fld id="{24088554-EE4C-4D5E-9A07-6C193AC823BC}" type="slidenum">
              <a:rPr lang="th-TH"/>
              <a:pPr/>
              <a:t>‹#›</a:t>
            </a:fld>
            <a:endParaRPr lang="th-TH"/>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1BFAB433-176A-4B2D-9634-D60DF2B705F9}" type="datetimeFigureOut">
              <a:rPr lang="th-TH"/>
              <a:pPr/>
              <a:t>25/07/54</a:t>
            </a:fld>
            <a:endParaRPr lang="th-TH"/>
          </a:p>
        </p:txBody>
      </p:sp>
      <p:sp>
        <p:nvSpPr>
          <p:cNvPr id="16" name="Footer Placeholder 16"/>
          <p:cNvSpPr>
            <a:spLocks noGrp="1"/>
          </p:cNvSpPr>
          <p:nvPr>
            <p:ph type="ftr" sz="quarter" idx="11"/>
          </p:nvPr>
        </p:nvSpPr>
        <p:spPr/>
        <p:txBody>
          <a:bodyPr/>
          <a:lstStyle>
            <a:lvl1pPr>
              <a:defRPr/>
            </a:lvl1pPr>
          </a:lstStyle>
          <a:p>
            <a:endParaRPr lang="th-TH"/>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690A65AC-893C-4283-ABAB-34AE3EE6BB80}"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3CCBAA-F12B-453F-9A05-C8322624EBD9}"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8EB78B06-6A06-4DBB-ACE9-0269BEF07BA3}"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endParaRPr lang="th-TH"/>
          </a:p>
        </p:txBody>
      </p:sp>
      <p:sp>
        <p:nvSpPr>
          <p:cNvPr id="16" name="Date Placeholder 3"/>
          <p:cNvSpPr>
            <a:spLocks noGrp="1"/>
          </p:cNvSpPr>
          <p:nvPr>
            <p:ph type="dt" sz="half" idx="11"/>
          </p:nvPr>
        </p:nvSpPr>
        <p:spPr/>
        <p:txBody>
          <a:bodyPr/>
          <a:lstStyle>
            <a:lvl1pPr>
              <a:defRPr/>
            </a:lvl1pPr>
          </a:lstStyle>
          <a:p>
            <a:fld id="{51396A3A-CDEE-4B3A-BAAF-74C9C922631B}" type="datetimeFigureOut">
              <a:rPr lang="th-TH"/>
              <a:pPr/>
              <a:t>25/07/54</a:t>
            </a:fld>
            <a:endParaRPr lang="th-TH"/>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E75392E3-7563-49AA-BCA4-56680816A20D}"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fld id="{FC88734D-47BE-4175-B572-C6AB1AA54BCD}" type="datetimeFigureOut">
              <a:rPr lang="th-TH"/>
              <a:pPr/>
              <a:t>25/07/54</a:t>
            </a:fld>
            <a:endParaRPr lang="th-TH"/>
          </a:p>
        </p:txBody>
      </p:sp>
      <p:sp>
        <p:nvSpPr>
          <p:cNvPr id="7" name="Footer Placeholder 5"/>
          <p:cNvSpPr>
            <a:spLocks noGrp="1"/>
          </p:cNvSpPr>
          <p:nvPr>
            <p:ph type="ftr" sz="quarter" idx="11"/>
          </p:nvPr>
        </p:nvSpPr>
        <p:spPr/>
        <p:txBody>
          <a:bodyPr/>
          <a:lstStyle>
            <a:lvl1pPr>
              <a:defRPr/>
            </a:lvl1pPr>
          </a:lstStyle>
          <a:p>
            <a:endParaRPr lang="th-TH"/>
          </a:p>
        </p:txBody>
      </p:sp>
      <p:sp>
        <p:nvSpPr>
          <p:cNvPr id="8" name="Slide Number Placeholder 6"/>
          <p:cNvSpPr>
            <a:spLocks noGrp="1"/>
          </p:cNvSpPr>
          <p:nvPr>
            <p:ph type="sldNum" sz="quarter" idx="12"/>
          </p:nvPr>
        </p:nvSpPr>
        <p:spPr/>
        <p:txBody>
          <a:bodyPr/>
          <a:lstStyle>
            <a:lvl1pPr>
              <a:defRPr/>
            </a:lvl1pPr>
          </a:lstStyle>
          <a:p>
            <a:fld id="{4E5E47AB-4E2C-40CC-A5F5-E75916425AFF}"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4730C136-61FD-45AD-A4C0-3EB1D4DF70CB}" type="datetimeFigureOut">
              <a:rPr lang="th-TH"/>
              <a:pPr/>
              <a:t>25/07/54</a:t>
            </a:fld>
            <a:endParaRPr lang="th-TH"/>
          </a:p>
        </p:txBody>
      </p:sp>
      <p:sp>
        <p:nvSpPr>
          <p:cNvPr id="5" name="Footer Placeholder 3"/>
          <p:cNvSpPr>
            <a:spLocks noGrp="1"/>
          </p:cNvSpPr>
          <p:nvPr>
            <p:ph type="ftr" sz="quarter" idx="11"/>
          </p:nvPr>
        </p:nvSpPr>
        <p:spPr/>
        <p:txBody>
          <a:bodyPr/>
          <a:lstStyle>
            <a:lvl1pPr>
              <a:defRPr/>
            </a:lvl1pPr>
          </a:lstStyle>
          <a:p>
            <a:endParaRPr lang="th-TH"/>
          </a:p>
        </p:txBody>
      </p:sp>
      <p:sp>
        <p:nvSpPr>
          <p:cNvPr id="6" name="Slide Number Placeholder 4"/>
          <p:cNvSpPr>
            <a:spLocks noGrp="1"/>
          </p:cNvSpPr>
          <p:nvPr>
            <p:ph type="sldNum" sz="quarter" idx="12"/>
          </p:nvPr>
        </p:nvSpPr>
        <p:spPr/>
        <p:txBody>
          <a:bodyPr/>
          <a:lstStyle>
            <a:lvl1pPr>
              <a:defRPr/>
            </a:lvl1pPr>
          </a:lstStyle>
          <a:p>
            <a:fld id="{1355548E-3BB9-4520-8331-FE99A92B0FDD}" type="slidenum">
              <a:rPr lang="th-TH"/>
              <a:pPr/>
              <a:t>‹#›</a:t>
            </a:fld>
            <a:endParaRPr lang="th-TH"/>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04F4FF05-DCD6-41F7-B673-341D31463E7F}" type="datetimeFigureOut">
              <a:rPr lang="th-TH"/>
              <a:pPr/>
              <a:t>25/07/54</a:t>
            </a:fld>
            <a:endParaRPr lang="th-TH"/>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endParaRPr lang="th-TH"/>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3BB2E9F2-9233-43DE-8B02-04399488ABF4}"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64DD8EE-62D6-4ADE-A7D8-159DB5902AFA}" type="datetimeFigureOut">
              <a:rPr lang="th-TH"/>
              <a:pPr/>
              <a:t>25/07/54</a:t>
            </a:fld>
            <a:endParaRPr lang="th-TH"/>
          </a:p>
        </p:txBody>
      </p:sp>
      <p:sp>
        <p:nvSpPr>
          <p:cNvPr id="4" name="Footer Placeholder 3"/>
          <p:cNvSpPr>
            <a:spLocks noGrp="1"/>
          </p:cNvSpPr>
          <p:nvPr>
            <p:ph type="ftr" sz="quarter" idx="11"/>
          </p:nvPr>
        </p:nvSpPr>
        <p:spPr/>
        <p:txBody>
          <a:bodyPr/>
          <a:lstStyle>
            <a:lvl1pPr>
              <a:defRPr/>
            </a:lvl1pPr>
          </a:lstStyle>
          <a:p>
            <a:endParaRPr lang="th-TH"/>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BC6F9F37-63CC-4205-A32C-986E552903E1}" type="slidenum">
              <a:rPr lang="th-TH"/>
              <a:pPr/>
              <a:t>‹#›</a:t>
            </a:fld>
            <a:endParaRPr lang="th-TH"/>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8" name="Date Placeholder 1"/>
          <p:cNvSpPr>
            <a:spLocks noGrp="1"/>
          </p:cNvSpPr>
          <p:nvPr>
            <p:ph type="dt" sz="half" idx="10"/>
          </p:nvPr>
        </p:nvSpPr>
        <p:spPr/>
        <p:txBody>
          <a:bodyPr/>
          <a:lstStyle>
            <a:lvl1pPr>
              <a:defRPr/>
            </a:lvl1pPr>
          </a:lstStyle>
          <a:p>
            <a:fld id="{EE77AF9E-3B1E-4925-B22A-7103C3BB9826}" type="datetimeFigureOut">
              <a:rPr lang="th-TH"/>
              <a:pPr/>
              <a:t>25/07/54</a:t>
            </a:fld>
            <a:endParaRPr lang="th-TH"/>
          </a:p>
        </p:txBody>
      </p:sp>
      <p:sp>
        <p:nvSpPr>
          <p:cNvPr id="9" name="Footer Placeholder 2"/>
          <p:cNvSpPr>
            <a:spLocks noGrp="1"/>
          </p:cNvSpPr>
          <p:nvPr>
            <p:ph type="ftr" sz="quarter" idx="11"/>
          </p:nvPr>
        </p:nvSpPr>
        <p:spPr/>
        <p:txBody>
          <a:bodyPr/>
          <a:lstStyle>
            <a:lvl1pPr>
              <a:defRPr/>
            </a:lvl1pPr>
          </a:lstStyle>
          <a:p>
            <a:endParaRPr lang="th-TH"/>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845592B7-6A6C-4CBD-A4E1-79355E64D6B2}" type="slidenum">
              <a:rPr lang="th-TH"/>
              <a:pPr/>
              <a:t>‹#›</a:t>
            </a:fld>
            <a:endParaRPr lang="th-TH"/>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F9FDB1F3-C89A-48FE-97EC-BD2ED1EA0F77}" type="slidenum">
              <a:rPr lang="th-TH"/>
              <a:pPr/>
              <a:t>‹#›</a:t>
            </a:fld>
            <a:endParaRPr lang="th-TH"/>
          </a:p>
        </p:txBody>
      </p:sp>
      <p:sp>
        <p:nvSpPr>
          <p:cNvPr id="17" name="Date Placeholder 4"/>
          <p:cNvSpPr>
            <a:spLocks noGrp="1"/>
          </p:cNvSpPr>
          <p:nvPr>
            <p:ph type="dt" sz="half" idx="11"/>
          </p:nvPr>
        </p:nvSpPr>
        <p:spPr/>
        <p:txBody>
          <a:bodyPr/>
          <a:lstStyle>
            <a:lvl1pPr>
              <a:defRPr/>
            </a:lvl1pPr>
          </a:lstStyle>
          <a:p>
            <a:fld id="{D811D0A5-7121-483A-A1BF-0D1EB06A1DF0}" type="datetimeFigureOut">
              <a:rPr lang="th-TH"/>
              <a:pPr/>
              <a:t>25/07/54</a:t>
            </a:fld>
            <a:endParaRPr lang="th-TH"/>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9C6948C0-7776-4765-A9D7-7BF668B741F1}" type="slidenum">
              <a:rPr lang="th-TH"/>
              <a:pPr/>
              <a:t>‹#›</a:t>
            </a:fld>
            <a:endParaRPr lang="th-TH"/>
          </a:p>
        </p:txBody>
      </p:sp>
      <p:sp>
        <p:nvSpPr>
          <p:cNvPr id="17" name="Date Placeholder 4"/>
          <p:cNvSpPr>
            <a:spLocks noGrp="1"/>
          </p:cNvSpPr>
          <p:nvPr>
            <p:ph type="dt" sz="half" idx="11"/>
          </p:nvPr>
        </p:nvSpPr>
        <p:spPr>
          <a:xfrm>
            <a:off x="5788025" y="6405563"/>
            <a:ext cx="3044825" cy="365125"/>
          </a:xfrm>
        </p:spPr>
        <p:txBody>
          <a:bodyPr/>
          <a:lstStyle>
            <a:lvl1pPr>
              <a:defRPr/>
            </a:lvl1pPr>
          </a:lstStyle>
          <a:p>
            <a:fld id="{253F8E74-62F8-497F-8172-A53A2F47AB57}" type="datetimeFigureOut">
              <a:rPr lang="th-TH"/>
              <a:pPr/>
              <a:t>25/07/54</a:t>
            </a:fld>
            <a:endParaRPr lang="th-TH"/>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endParaRPr lang="th-TH"/>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6B55BC-572E-45A0-9BB0-C7D01E5A2B7E}"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9CDA2D27-D634-42F3-9480-CAE55136DF34}" type="slidenum">
              <a:rPr lang="th-TH"/>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937BD456-74B5-4843-AC86-96E8BC772C32}" type="slidenum">
              <a:rPr lang="th-TH"/>
              <a:pPr/>
              <a:t>‹#›</a:t>
            </a:fld>
            <a:endParaRPr lang="th-TH"/>
          </a:p>
        </p:txBody>
      </p:sp>
      <p:sp>
        <p:nvSpPr>
          <p:cNvPr id="14" name="Date Placeholder 3"/>
          <p:cNvSpPr>
            <a:spLocks noGrp="1"/>
          </p:cNvSpPr>
          <p:nvPr>
            <p:ph type="dt" sz="half" idx="11"/>
          </p:nvPr>
        </p:nvSpPr>
        <p:spPr/>
        <p:txBody>
          <a:bodyPr/>
          <a:lstStyle>
            <a:lvl1pPr>
              <a:defRPr/>
            </a:lvl1pPr>
          </a:lstStyle>
          <a:p>
            <a:fld id="{81A66729-A5DE-41DA-8A3B-069CC3D3FEDD}" type="datetimeFigureOut">
              <a:rPr lang="th-TH"/>
              <a:pPr/>
              <a:t>25/07/54</a:t>
            </a:fld>
            <a:endParaRPr lang="th-TH"/>
          </a:p>
        </p:txBody>
      </p:sp>
      <p:sp>
        <p:nvSpPr>
          <p:cNvPr id="15" name="Footer Placeholder 4"/>
          <p:cNvSpPr>
            <a:spLocks noGrp="1"/>
          </p:cNvSpPr>
          <p:nvPr>
            <p:ph type="ftr" sz="quarter" idx="12"/>
          </p:nvPr>
        </p:nvSpPr>
        <p:spPr/>
        <p:txBody>
          <a:bodyPr/>
          <a:lstStyle>
            <a:lvl1pPr>
              <a:defRPr/>
            </a:lvl1pPr>
          </a:lstStyle>
          <a:p>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lvl1pPr>
              <a:defRPr/>
            </a:lvl1pPr>
          </a:lstStyle>
          <a:p>
            <a:fld id="{B22FDB60-18D1-4D3C-A2D0-886793B7914E}"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60ACF28E-1777-44CB-A70D-C8DAC47CBFD3}" type="slidenum">
              <a:rPr lang="th-TH"/>
              <a:pPr/>
              <a:t>‹#›</a:t>
            </a:fld>
            <a:endParaRPr lang="th-TH"/>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fld id="{D7029383-D3E3-4092-AC4C-2828793978A0}"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0CCA6611-3B05-4DDF-B0CE-A37FC2FFB0B0}" type="slidenum">
              <a:rPr lang="th-TH"/>
              <a:pPr/>
              <a:t>‹#›</a:t>
            </a:fld>
            <a:endParaRPr lang="th-TH"/>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7A0355F-C553-4612-9D19-4C187B835B33}"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49DA8B02-C872-41F1-9778-52AA24B0A8F1}" type="slidenum">
              <a:rPr lang="th-TH"/>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th-TH"/>
          </a:p>
        </p:txBody>
      </p:sp>
      <p:sp>
        <p:nvSpPr>
          <p:cNvPr id="3" name="Date Placeholder 13"/>
          <p:cNvSpPr>
            <a:spLocks noGrp="1"/>
          </p:cNvSpPr>
          <p:nvPr>
            <p:ph type="dt" sz="half" idx="11"/>
          </p:nvPr>
        </p:nvSpPr>
        <p:spPr/>
        <p:txBody>
          <a:bodyPr/>
          <a:lstStyle>
            <a:lvl1pPr>
              <a:defRPr/>
            </a:lvl1pPr>
          </a:lstStyle>
          <a:p>
            <a:fld id="{4A85995C-6946-4E21-9A6F-1E89A603C327}" type="datetimeFigureOut">
              <a:rPr lang="th-TH"/>
              <a:pPr/>
              <a:t>25/07/54</a:t>
            </a:fld>
            <a:endParaRPr lang="th-TH"/>
          </a:p>
        </p:txBody>
      </p:sp>
      <p:sp>
        <p:nvSpPr>
          <p:cNvPr id="4" name="Slide Number Placeholder 22"/>
          <p:cNvSpPr>
            <a:spLocks noGrp="1"/>
          </p:cNvSpPr>
          <p:nvPr>
            <p:ph type="sldNum" sz="quarter" idx="12"/>
          </p:nvPr>
        </p:nvSpPr>
        <p:spPr/>
        <p:txBody>
          <a:bodyPr/>
          <a:lstStyle>
            <a:lvl1pPr>
              <a:defRPr/>
            </a:lvl1pPr>
          </a:lstStyle>
          <a:p>
            <a:fld id="{A430EEC2-B336-487B-A530-6F3B86DE9B9A}" type="slidenum">
              <a:rPr lang="th-TH"/>
              <a:pPr/>
              <a:t>‹#›</a:t>
            </a:fld>
            <a:endParaRPr lang="th-TH"/>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3"/>
          <p:cNvSpPr>
            <a:spLocks noGrp="1"/>
          </p:cNvSpPr>
          <p:nvPr>
            <p:ph type="dt" sz="half" idx="10"/>
          </p:nvPr>
        </p:nvSpPr>
        <p:spPr/>
        <p:txBody>
          <a:bodyPr/>
          <a:lstStyle>
            <a:lvl1pPr>
              <a:defRPr/>
            </a:lvl1pPr>
          </a:lstStyle>
          <a:p>
            <a:fld id="{D7DC9B50-ED0B-443B-B64C-2D876D8FA017}" type="datetimeFigureOut">
              <a:rPr lang="th-TH"/>
              <a:pPr/>
              <a:t>25/07/54</a:t>
            </a:fld>
            <a:endParaRPr lang="th-TH"/>
          </a:p>
        </p:txBody>
      </p:sp>
      <p:sp>
        <p:nvSpPr>
          <p:cNvPr id="6" name="Footer Placeholder 4"/>
          <p:cNvSpPr>
            <a:spLocks noGrp="1"/>
          </p:cNvSpPr>
          <p:nvPr>
            <p:ph type="ftr" sz="quarter" idx="11"/>
          </p:nvPr>
        </p:nvSpPr>
        <p:spPr/>
        <p:txBody>
          <a:bodyPr/>
          <a:lstStyle>
            <a:lvl1pPr>
              <a:defRPr/>
            </a:lvl1pPr>
          </a:lstStyle>
          <a:p>
            <a:endParaRPr lang="th-TH"/>
          </a:p>
        </p:txBody>
      </p:sp>
      <p:sp>
        <p:nvSpPr>
          <p:cNvPr id="7" name="Slide Number Placeholder 5"/>
          <p:cNvSpPr>
            <a:spLocks noGrp="1"/>
          </p:cNvSpPr>
          <p:nvPr>
            <p:ph type="sldNum" sz="quarter" idx="12"/>
          </p:nvPr>
        </p:nvSpPr>
        <p:spPr/>
        <p:txBody>
          <a:bodyPr/>
          <a:lstStyle>
            <a:lvl1pPr>
              <a:defRPr/>
            </a:lvl1pPr>
          </a:lstStyle>
          <a:p>
            <a:fld id="{5DB27887-78E0-40C2-AC39-161303559CA2}" type="slidenum">
              <a:rPr lang="th-TH"/>
              <a:pPr/>
              <a:t>‹#›</a:t>
            </a:fld>
            <a:endParaRPr lang="th-TH"/>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3"/>
          <p:cNvSpPr>
            <a:spLocks noGrp="1"/>
          </p:cNvSpPr>
          <p:nvPr>
            <p:ph type="dt" sz="half" idx="10"/>
          </p:nvPr>
        </p:nvSpPr>
        <p:spPr/>
        <p:txBody>
          <a:bodyPr/>
          <a:lstStyle>
            <a:lvl1pPr>
              <a:defRPr/>
            </a:lvl1pPr>
          </a:lstStyle>
          <a:p>
            <a:fld id="{B1C8BB2F-8FE3-42BB-B145-ABE9053DC9F5}" type="datetimeFigureOut">
              <a:rPr lang="th-TH"/>
              <a:pPr/>
              <a:t>25/07/54</a:t>
            </a:fld>
            <a:endParaRPr lang="th-TH"/>
          </a:p>
        </p:txBody>
      </p:sp>
      <p:sp>
        <p:nvSpPr>
          <p:cNvPr id="8" name="Footer Placeholder 4"/>
          <p:cNvSpPr>
            <a:spLocks noGrp="1"/>
          </p:cNvSpPr>
          <p:nvPr>
            <p:ph type="ftr" sz="quarter" idx="11"/>
          </p:nvPr>
        </p:nvSpPr>
        <p:spPr/>
        <p:txBody>
          <a:bodyPr/>
          <a:lstStyle>
            <a:lvl1pPr>
              <a:defRPr/>
            </a:lvl1pPr>
          </a:lstStyle>
          <a:p>
            <a:endParaRPr lang="th-TH"/>
          </a:p>
        </p:txBody>
      </p:sp>
      <p:sp>
        <p:nvSpPr>
          <p:cNvPr id="9" name="Slide Number Placeholder 5"/>
          <p:cNvSpPr>
            <a:spLocks noGrp="1"/>
          </p:cNvSpPr>
          <p:nvPr>
            <p:ph type="sldNum" sz="quarter" idx="12"/>
          </p:nvPr>
        </p:nvSpPr>
        <p:spPr/>
        <p:txBody>
          <a:bodyPr/>
          <a:lstStyle>
            <a:lvl1pPr>
              <a:defRPr/>
            </a:lvl1pPr>
          </a:lstStyle>
          <a:p>
            <a:fld id="{EB631A6A-9939-4D16-8B6F-34C68F8D4A5F}" type="slidenum">
              <a:rPr lang="th-TH"/>
              <a:pPr/>
              <a:t>‹#›</a:t>
            </a:fld>
            <a:endParaRPr lang="th-TH"/>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3"/>
          <p:cNvSpPr>
            <a:spLocks noGrp="1"/>
          </p:cNvSpPr>
          <p:nvPr>
            <p:ph type="dt" sz="half" idx="10"/>
          </p:nvPr>
        </p:nvSpPr>
        <p:spPr/>
        <p:txBody>
          <a:bodyPr/>
          <a:lstStyle>
            <a:lvl1pPr>
              <a:defRPr/>
            </a:lvl1pPr>
          </a:lstStyle>
          <a:p>
            <a:fld id="{45490E8C-44FF-44F1-8F55-ACBCD5FC1615}" type="datetimeFigureOut">
              <a:rPr lang="th-TH"/>
              <a:pPr/>
              <a:t>25/07/54</a:t>
            </a:fld>
            <a:endParaRPr lang="th-TH"/>
          </a:p>
        </p:txBody>
      </p:sp>
      <p:sp>
        <p:nvSpPr>
          <p:cNvPr id="4" name="Footer Placeholder 4"/>
          <p:cNvSpPr>
            <a:spLocks noGrp="1"/>
          </p:cNvSpPr>
          <p:nvPr>
            <p:ph type="ftr" sz="quarter" idx="11"/>
          </p:nvPr>
        </p:nvSpPr>
        <p:spPr/>
        <p:txBody>
          <a:bodyPr/>
          <a:lstStyle>
            <a:lvl1pPr>
              <a:defRPr/>
            </a:lvl1pPr>
          </a:lstStyle>
          <a:p>
            <a:endParaRPr lang="th-TH"/>
          </a:p>
        </p:txBody>
      </p:sp>
      <p:sp>
        <p:nvSpPr>
          <p:cNvPr id="5" name="Slide Number Placeholder 5"/>
          <p:cNvSpPr>
            <a:spLocks noGrp="1"/>
          </p:cNvSpPr>
          <p:nvPr>
            <p:ph type="sldNum" sz="quarter" idx="12"/>
          </p:nvPr>
        </p:nvSpPr>
        <p:spPr/>
        <p:txBody>
          <a:bodyPr/>
          <a:lstStyle>
            <a:lvl1pPr>
              <a:defRPr/>
            </a:lvl1pPr>
          </a:lstStyle>
          <a:p>
            <a:fld id="{03001007-3E3E-4AD8-B36A-70AD869304BA}" type="slidenum">
              <a:rPr lang="th-TH"/>
              <a:pPr/>
              <a:t>‹#›</a:t>
            </a:fld>
            <a:endParaRPr lang="th-TH"/>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09DE770-B048-4550-846F-16B6E263B40B}" type="datetimeFigureOut">
              <a:rPr lang="th-TH"/>
              <a:pPr/>
              <a:t>25/07/54</a:t>
            </a:fld>
            <a:endParaRPr lang="th-TH"/>
          </a:p>
        </p:txBody>
      </p:sp>
      <p:sp>
        <p:nvSpPr>
          <p:cNvPr id="3" name="Footer Placeholder 4"/>
          <p:cNvSpPr>
            <a:spLocks noGrp="1"/>
          </p:cNvSpPr>
          <p:nvPr>
            <p:ph type="ftr" sz="quarter" idx="11"/>
          </p:nvPr>
        </p:nvSpPr>
        <p:spPr/>
        <p:txBody>
          <a:bodyPr/>
          <a:lstStyle>
            <a:lvl1pPr>
              <a:defRPr/>
            </a:lvl1pPr>
          </a:lstStyle>
          <a:p>
            <a:endParaRPr lang="th-TH"/>
          </a:p>
        </p:txBody>
      </p:sp>
      <p:sp>
        <p:nvSpPr>
          <p:cNvPr id="4" name="Slide Number Placeholder 5"/>
          <p:cNvSpPr>
            <a:spLocks noGrp="1"/>
          </p:cNvSpPr>
          <p:nvPr>
            <p:ph type="sldNum" sz="quarter" idx="12"/>
          </p:nvPr>
        </p:nvSpPr>
        <p:spPr/>
        <p:txBody>
          <a:bodyPr/>
          <a:lstStyle>
            <a:lvl1pPr>
              <a:defRPr/>
            </a:lvl1pPr>
          </a:lstStyle>
          <a:p>
            <a:fld id="{985B99CC-4B92-4FCC-BD7F-2145665F3867}" type="slidenum">
              <a:rPr lang="th-TH"/>
              <a:pPr/>
              <a:t>‹#›</a:t>
            </a:fld>
            <a:endParaRPr lang="th-TH"/>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C402549-E0E6-4B21-B516-2B2C09D7DCC9}" type="datetimeFigureOut">
              <a:rPr lang="th-TH"/>
              <a:pPr/>
              <a:t>25/07/54</a:t>
            </a:fld>
            <a:endParaRPr lang="th-TH"/>
          </a:p>
        </p:txBody>
      </p:sp>
      <p:sp>
        <p:nvSpPr>
          <p:cNvPr id="6" name="Footer Placeholder 4"/>
          <p:cNvSpPr>
            <a:spLocks noGrp="1"/>
          </p:cNvSpPr>
          <p:nvPr>
            <p:ph type="ftr" sz="quarter" idx="11"/>
          </p:nvPr>
        </p:nvSpPr>
        <p:spPr/>
        <p:txBody>
          <a:bodyPr/>
          <a:lstStyle>
            <a:lvl1pPr>
              <a:defRPr/>
            </a:lvl1pPr>
          </a:lstStyle>
          <a:p>
            <a:endParaRPr lang="th-TH"/>
          </a:p>
        </p:txBody>
      </p:sp>
      <p:sp>
        <p:nvSpPr>
          <p:cNvPr id="7" name="Slide Number Placeholder 5"/>
          <p:cNvSpPr>
            <a:spLocks noGrp="1"/>
          </p:cNvSpPr>
          <p:nvPr>
            <p:ph type="sldNum" sz="quarter" idx="12"/>
          </p:nvPr>
        </p:nvSpPr>
        <p:spPr/>
        <p:txBody>
          <a:bodyPr/>
          <a:lstStyle>
            <a:lvl1pPr>
              <a:defRPr/>
            </a:lvl1pPr>
          </a:lstStyle>
          <a:p>
            <a:fld id="{2E9449E5-A577-4CE9-80C2-D0DA13338959}" type="slidenum">
              <a:rPr lang="th-TH"/>
              <a:pPr/>
              <a:t>‹#›</a:t>
            </a:fld>
            <a:endParaRPr lang="th-TH"/>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E789167-9FC3-4BD9-817A-928A03DC07FA}" type="datetimeFigureOut">
              <a:rPr lang="th-TH"/>
              <a:pPr/>
              <a:t>25/07/54</a:t>
            </a:fld>
            <a:endParaRPr lang="th-TH"/>
          </a:p>
        </p:txBody>
      </p:sp>
      <p:sp>
        <p:nvSpPr>
          <p:cNvPr id="6" name="Footer Placeholder 4"/>
          <p:cNvSpPr>
            <a:spLocks noGrp="1"/>
          </p:cNvSpPr>
          <p:nvPr>
            <p:ph type="ftr" sz="quarter" idx="11"/>
          </p:nvPr>
        </p:nvSpPr>
        <p:spPr/>
        <p:txBody>
          <a:bodyPr/>
          <a:lstStyle>
            <a:lvl1pPr>
              <a:defRPr/>
            </a:lvl1pPr>
          </a:lstStyle>
          <a:p>
            <a:endParaRPr lang="th-TH"/>
          </a:p>
        </p:txBody>
      </p:sp>
      <p:sp>
        <p:nvSpPr>
          <p:cNvPr id="7" name="Slide Number Placeholder 5"/>
          <p:cNvSpPr>
            <a:spLocks noGrp="1"/>
          </p:cNvSpPr>
          <p:nvPr>
            <p:ph type="sldNum" sz="quarter" idx="12"/>
          </p:nvPr>
        </p:nvSpPr>
        <p:spPr/>
        <p:txBody>
          <a:bodyPr/>
          <a:lstStyle>
            <a:lvl1pPr>
              <a:defRPr/>
            </a:lvl1pPr>
          </a:lstStyle>
          <a:p>
            <a:fld id="{C16F179B-732E-4061-B01D-760CF2281907}" type="slidenum">
              <a:rPr lang="th-TH"/>
              <a:pPr/>
              <a:t>‹#›</a:t>
            </a:fld>
            <a:endParaRPr lang="th-TH"/>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fld id="{9AC5E39A-EF14-4A9D-8DE6-5FC28B0F9399}"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0464D865-786B-4C02-8295-2F15A9ACF9ED}" type="slidenum">
              <a:rPr lang="th-TH"/>
              <a:pPr/>
              <a:t>‹#›</a:t>
            </a:fld>
            <a:endParaRPr lang="th-TH"/>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fld id="{046B4233-CA48-4E07-BA34-F275DDEFA10F}" type="datetimeFigureOut">
              <a:rPr lang="th-TH"/>
              <a:pPr/>
              <a:t>25/07/54</a:t>
            </a:fld>
            <a:endParaRPr lang="th-TH"/>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fld id="{541895AC-5A35-4128-9CF3-FB72AD51C0AB}" type="slidenum">
              <a:rPr lang="th-TH"/>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a:lstStyle>
            <a:lvl1pPr>
              <a:defRPr/>
            </a:lvl1pPr>
          </a:lstStyle>
          <a:p>
            <a:fld id="{383925D9-0953-44E7-98DD-4C5CD2503E3D}" type="datetimeFigureOut">
              <a:rPr lang="th-TH"/>
              <a:pPr/>
              <a:t>25/07/54</a:t>
            </a:fld>
            <a:endParaRPr lang="th-TH"/>
          </a:p>
        </p:txBody>
      </p:sp>
      <p:sp>
        <p:nvSpPr>
          <p:cNvPr id="7" name="Slide Number Placeholder 9"/>
          <p:cNvSpPr>
            <a:spLocks noGrp="1"/>
          </p:cNvSpPr>
          <p:nvPr>
            <p:ph type="sldNum" sz="quarter" idx="11"/>
          </p:nvPr>
        </p:nvSpPr>
        <p:spPr>
          <a:xfrm>
            <a:off x="8639175" y="6513513"/>
            <a:ext cx="463550" cy="274637"/>
          </a:xfrm>
        </p:spPr>
        <p:txBody>
          <a:bodyPr/>
          <a:lstStyle>
            <a:lvl1pPr>
              <a:defRPr/>
            </a:lvl1pPr>
          </a:lstStyle>
          <a:p>
            <a:fld id="{0FA25CBF-1D67-4D27-A5FF-57C58D8BAFF9}" type="slidenum">
              <a:rPr lang="th-TH"/>
              <a:pPr/>
              <a:t>‹#›</a:t>
            </a:fld>
            <a:endParaRPr lang="th-TH"/>
          </a:p>
        </p:txBody>
      </p:sp>
      <p:sp>
        <p:nvSpPr>
          <p:cNvPr id="8" name="Footer Placeholder 10"/>
          <p:cNvSpPr>
            <a:spLocks noGrp="1"/>
          </p:cNvSpPr>
          <p:nvPr>
            <p:ph type="ftr" sz="quarter" idx="12"/>
          </p:nvPr>
        </p:nvSpPr>
        <p:spPr>
          <a:xfrm>
            <a:off x="1600200" y="6513513"/>
            <a:ext cx="3906838" cy="274637"/>
          </a:xfrm>
        </p:spPr>
        <p:txBody>
          <a:bodyPr/>
          <a:lstStyle>
            <a:lvl1pPr>
              <a:defRPr/>
            </a:lvl1pPr>
          </a:lstStyle>
          <a:p>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a:lstStyle>
            <a:lvl1pPr>
              <a:defRPr/>
            </a:lvl1pPr>
          </a:lstStyle>
          <a:p>
            <a:fld id="{9361C4EA-A050-45F1-A0D6-2234DDBA703D}" type="datetimeFigureOut">
              <a:rPr lang="th-TH"/>
              <a:pPr/>
              <a:t>25/07/54</a:t>
            </a:fld>
            <a:endParaRPr lang="th-TH"/>
          </a:p>
        </p:txBody>
      </p:sp>
      <p:sp>
        <p:nvSpPr>
          <p:cNvPr id="6" name="Slide Number Placeholder 8"/>
          <p:cNvSpPr>
            <a:spLocks noGrp="1"/>
          </p:cNvSpPr>
          <p:nvPr>
            <p:ph type="sldNum" sz="quarter" idx="11"/>
          </p:nvPr>
        </p:nvSpPr>
        <p:spPr>
          <a:xfrm>
            <a:off x="8639175" y="6508750"/>
            <a:ext cx="463550" cy="274638"/>
          </a:xfrm>
        </p:spPr>
        <p:txBody>
          <a:bodyPr/>
          <a:lstStyle>
            <a:lvl1pPr>
              <a:defRPr/>
            </a:lvl1pPr>
          </a:lstStyle>
          <a:p>
            <a:fld id="{744CB6B8-01DF-464C-94C0-8D350CE11DAE}" type="slidenum">
              <a:rPr lang="th-TH"/>
              <a:pPr/>
              <a:t>‹#›</a:t>
            </a:fld>
            <a:endParaRPr lang="th-TH"/>
          </a:p>
        </p:txBody>
      </p:sp>
      <p:sp>
        <p:nvSpPr>
          <p:cNvPr id="7" name="Footer Placeholder 9"/>
          <p:cNvSpPr>
            <a:spLocks noGrp="1"/>
          </p:cNvSpPr>
          <p:nvPr>
            <p:ph type="ftr" sz="quarter" idx="12"/>
          </p:nvPr>
        </p:nvSpPr>
        <p:spPr>
          <a:xfrm>
            <a:off x="1600200" y="6508750"/>
            <a:ext cx="3906838" cy="274638"/>
          </a:xfrm>
        </p:spPr>
        <p:txBody>
          <a:bodyPr/>
          <a:lstStyle>
            <a:lvl1pPr>
              <a:defRPr/>
            </a:lvl1pPr>
          </a:lstStyle>
          <a:p>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vert="horz" wrap="square" lIns="91440" tIns="45720" rIns="91440" bIns="45720" numCol="1" anchor="t" anchorCtr="0" compatLnSpc="1">
            <a:prstTxWarp prst="textNoShape">
              <a:avLst/>
            </a:prstTxWarp>
          </a:bodyPr>
          <a:lstStyle>
            <a:lvl1pPr algn="r">
              <a:defRPr sz="1300">
                <a:solidFill>
                  <a:srgbClr val="A6AFC5"/>
                </a:solidFill>
                <a:latin typeface="Rockwell" pitchFamily="18" charset="0"/>
                <a:cs typeface="JasmineUPC" pitchFamily="18" charset="-34"/>
              </a:defRPr>
            </a:lvl1pPr>
          </a:lstStyle>
          <a:p>
            <a:endParaRPr lang="th-TH"/>
          </a:p>
        </p:txBody>
      </p:sp>
      <p:sp>
        <p:nvSpPr>
          <p:cNvPr id="14" name="Date Placeholder 13"/>
          <p:cNvSpPr>
            <a:spLocks noGrp="1"/>
          </p:cNvSpPr>
          <p:nvPr>
            <p:ph type="dt" sz="half" idx="2"/>
          </p:nvPr>
        </p:nvSpPr>
        <p:spPr>
          <a:xfrm>
            <a:off x="5562600" y="6400800"/>
            <a:ext cx="3001963" cy="274638"/>
          </a:xfrm>
          <a:prstGeom prst="rect">
            <a:avLst/>
          </a:prstGeom>
        </p:spPr>
        <p:txBody>
          <a:bodyPr vert="horz" wrap="square" lIns="91440" tIns="45720" rIns="91440" bIns="45720" numCol="1" anchor="t" anchorCtr="0" compatLnSpc="1">
            <a:prstTxWarp prst="textNoShape">
              <a:avLst/>
            </a:prstTxWarp>
          </a:bodyPr>
          <a:lstStyle>
            <a:lvl1pPr>
              <a:defRPr sz="1300">
                <a:solidFill>
                  <a:srgbClr val="A6AFC5"/>
                </a:solidFill>
                <a:latin typeface="Rockwell" pitchFamily="18" charset="0"/>
                <a:cs typeface="JasmineUPC" pitchFamily="18" charset="-34"/>
              </a:defRPr>
            </a:lvl1pPr>
          </a:lstStyle>
          <a:p>
            <a:fld id="{F93BBF52-DD51-4428-AA9B-F252E6814B7A}" type="datetimeFigureOut">
              <a:rPr lang="th-TH"/>
              <a:pPr/>
              <a:t>25/07/54</a:t>
            </a:fld>
            <a:endParaRPr lang="th-TH"/>
          </a:p>
        </p:txBody>
      </p:sp>
      <p:sp>
        <p:nvSpPr>
          <p:cNvPr id="23" name="Slide Number Placehold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E3E1D7"/>
                </a:solidFill>
                <a:latin typeface="Rockwell" pitchFamily="18" charset="0"/>
                <a:cs typeface="JasmineUPC" pitchFamily="18" charset="-34"/>
              </a:defRPr>
            </a:lvl1pPr>
          </a:lstStyle>
          <a:p>
            <a:fld id="{CC8651B6-67E9-4517-8E6F-71538B1067A1}" type="slidenum">
              <a:rPr lang="th-TH"/>
              <a:pPr/>
              <a:t>‹#›</a:t>
            </a:fld>
            <a:endParaRPr lang="th-TH"/>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39" r:id="rId7"/>
    <p:sldLayoutId id="2147483875" r:id="rId8"/>
    <p:sldLayoutId id="2147483876" r:id="rId9"/>
    <p:sldLayoutId id="2147483840" r:id="rId10"/>
    <p:sldLayoutId id="2147483841" r:id="rId11"/>
  </p:sldLayoutIdLst>
  <p:txStyles>
    <p:titleStyle>
      <a:lvl1pPr marL="53975" indent="-53975" algn="r" rtl="0" fontAlgn="base">
        <a:spcBef>
          <a:spcPct val="0"/>
        </a:spcBef>
        <a:spcAft>
          <a:spcPct val="0"/>
        </a:spcAft>
        <a:defRPr sz="4600" kern="1200">
          <a:solidFill>
            <a:srgbClr val="EDE8CD"/>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DE8CD"/>
          </a:solidFill>
          <a:latin typeface="Rockwell" pitchFamily="18" charset="0"/>
          <a:cs typeface="JasmineUPC" pitchFamily="18" charset="-34"/>
        </a:defRPr>
      </a:lvl2pPr>
      <a:lvl3pPr marL="53975" indent="-53975" algn="r" rtl="0" fontAlgn="base">
        <a:spcBef>
          <a:spcPct val="0"/>
        </a:spcBef>
        <a:spcAft>
          <a:spcPct val="0"/>
        </a:spcAft>
        <a:defRPr sz="4600">
          <a:solidFill>
            <a:srgbClr val="EDE8CD"/>
          </a:solidFill>
          <a:latin typeface="Rockwell" pitchFamily="18" charset="0"/>
          <a:cs typeface="JasmineUPC" pitchFamily="18" charset="-34"/>
        </a:defRPr>
      </a:lvl3pPr>
      <a:lvl4pPr marL="53975" indent="-53975" algn="r" rtl="0" fontAlgn="base">
        <a:spcBef>
          <a:spcPct val="0"/>
        </a:spcBef>
        <a:spcAft>
          <a:spcPct val="0"/>
        </a:spcAft>
        <a:defRPr sz="4600">
          <a:solidFill>
            <a:srgbClr val="EDE8CD"/>
          </a:solidFill>
          <a:latin typeface="Rockwell" pitchFamily="18" charset="0"/>
          <a:cs typeface="JasmineUPC" pitchFamily="18" charset="-34"/>
        </a:defRPr>
      </a:lvl4pPr>
      <a:lvl5pPr marL="53975" indent="-53975" algn="r" rtl="0" fontAlgn="base">
        <a:spcBef>
          <a:spcPct val="0"/>
        </a:spcBef>
        <a:spcAft>
          <a:spcPct val="0"/>
        </a:spcAft>
        <a:defRPr sz="4600">
          <a:solidFill>
            <a:srgbClr val="EDE8CD"/>
          </a:solidFill>
          <a:latin typeface="Rockwell" pitchFamily="18" charset="0"/>
          <a:cs typeface="JasmineUPC" pitchFamily="18" charset="-34"/>
        </a:defRPr>
      </a:lvl5pPr>
      <a:lvl6pPr marL="511175" indent="-53975" algn="r" rtl="0" fontAlgn="base">
        <a:spcBef>
          <a:spcPct val="0"/>
        </a:spcBef>
        <a:spcAft>
          <a:spcPct val="0"/>
        </a:spcAft>
        <a:defRPr sz="4600">
          <a:solidFill>
            <a:srgbClr val="EDE8CD"/>
          </a:solidFill>
          <a:latin typeface="Rockwell" pitchFamily="18" charset="0"/>
          <a:cs typeface="JasmineUPC" pitchFamily="18" charset="-34"/>
        </a:defRPr>
      </a:lvl6pPr>
      <a:lvl7pPr marL="968375" indent="-53975" algn="r" rtl="0" fontAlgn="base">
        <a:spcBef>
          <a:spcPct val="0"/>
        </a:spcBef>
        <a:spcAft>
          <a:spcPct val="0"/>
        </a:spcAft>
        <a:defRPr sz="4600">
          <a:solidFill>
            <a:srgbClr val="EDE8CD"/>
          </a:solidFill>
          <a:latin typeface="Rockwell" pitchFamily="18" charset="0"/>
          <a:cs typeface="JasmineUPC" pitchFamily="18" charset="-34"/>
        </a:defRPr>
      </a:lvl7pPr>
      <a:lvl8pPr marL="1425575" indent="-53975" algn="r" rtl="0" fontAlgn="base">
        <a:spcBef>
          <a:spcPct val="0"/>
        </a:spcBef>
        <a:spcAft>
          <a:spcPct val="0"/>
        </a:spcAft>
        <a:defRPr sz="4600">
          <a:solidFill>
            <a:srgbClr val="EDE8CD"/>
          </a:solidFill>
          <a:latin typeface="Rockwell" pitchFamily="18" charset="0"/>
          <a:cs typeface="JasmineUPC" pitchFamily="18" charset="-34"/>
        </a:defRPr>
      </a:lvl8pPr>
      <a:lvl9pPr marL="1882775" indent="-53975" algn="r" rtl="0" fontAlgn="base">
        <a:spcBef>
          <a:spcPct val="0"/>
        </a:spcBef>
        <a:spcAft>
          <a:spcPct val="0"/>
        </a:spcAft>
        <a:defRPr sz="4600">
          <a:solidFill>
            <a:srgbClr val="EDE8CD"/>
          </a:solidFill>
          <a:latin typeface="Rockwell" pitchFamily="18" charset="0"/>
          <a:cs typeface="JasmineUPC" pitchFamily="18" charset="-34"/>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9BBB59"/>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9BBB59"/>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9BBB59"/>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2053"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latin typeface="Corbel" pitchFamily="34" charset="0"/>
                <a:cs typeface="DilleniaUPC" pitchFamily="18" charset="-34"/>
              </a:defRPr>
            </a:lvl1pPr>
          </a:lstStyle>
          <a:p>
            <a:fld id="{8074D04D-AAC2-4EC7-9D1A-2919F90AF9DC}" type="datetimeFigureOut">
              <a:rPr lang="th-TH"/>
              <a:pPr/>
              <a:t>25/07/54</a:t>
            </a:fld>
            <a:endParaRPr lang="th-TH"/>
          </a:p>
        </p:txBody>
      </p:sp>
      <p:sp>
        <p:nvSpPr>
          <p:cNvPr id="5" name="Footer Placeholder 4"/>
          <p:cNvSpPr>
            <a:spLocks noGrp="1"/>
          </p:cNvSpPr>
          <p:nvPr>
            <p:ph type="ftr" sz="quarter" idx="3"/>
          </p:nvPr>
        </p:nvSpPr>
        <p:spPr>
          <a:xfrm>
            <a:off x="2640013" y="6477000"/>
            <a:ext cx="5508625" cy="274638"/>
          </a:xfrm>
          <a:prstGeom prst="rect">
            <a:avLst/>
          </a:prstGeom>
        </p:spPr>
        <p:txBody>
          <a:bodyPr vert="horz" wrap="square" lIns="45720" tIns="45720" rIns="45720" bIns="0" numCol="1" anchor="b" anchorCtr="0" compatLnSpc="1">
            <a:prstTxWarp prst="textNoShape">
              <a:avLst/>
            </a:prstTxWarp>
          </a:bodyPr>
          <a:lstStyle>
            <a:lvl1pPr>
              <a:defRPr sz="1200">
                <a:solidFill>
                  <a:srgbClr val="3F3F3F"/>
                </a:solidFill>
                <a:latin typeface="Corbel" pitchFamily="34" charset="0"/>
                <a:cs typeface="DilleniaUPC" pitchFamily="18" charset="-34"/>
              </a:defRPr>
            </a:lvl1pPr>
          </a:lstStyle>
          <a:p>
            <a:endParaRPr lang="th-TH"/>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itchFamily="34" charset="0"/>
                <a:cs typeface="DilleniaUPC" pitchFamily="18" charset="-34"/>
              </a:defRPr>
            </a:lvl1pPr>
          </a:lstStyle>
          <a:p>
            <a:fld id="{20D7E5A5-4008-4802-AAD1-DD79A6AFE0DA}" type="slidenum">
              <a:rPr lang="th-TH"/>
              <a:pPr/>
              <a:t>‹#›</a:t>
            </a:fld>
            <a:endParaRPr lang="th-TH"/>
          </a:p>
        </p:txBody>
      </p:sp>
    </p:spTree>
  </p:cSld>
  <p:clrMap bg1="lt1" tx1="dk1" bg2="lt2" tx2="dk2" accent1="accent1" accent2="accent2" accent3="accent3" accent4="accent4" accent5="accent5" accent6="accent6" hlink="hlink" folHlink="folHlink"/>
  <p:sldLayoutIdLst>
    <p:sldLayoutId id="2147483877" r:id="rId1"/>
    <p:sldLayoutId id="2147483842" r:id="rId2"/>
    <p:sldLayoutId id="2147483878" r:id="rId3"/>
    <p:sldLayoutId id="2147483843" r:id="rId4"/>
    <p:sldLayoutId id="2147483844" r:id="rId5"/>
    <p:sldLayoutId id="2147483845" r:id="rId6"/>
    <p:sldLayoutId id="2147483879" r:id="rId7"/>
    <p:sldLayoutId id="2147483880" r:id="rId8"/>
    <p:sldLayoutId id="2147483881" r:id="rId9"/>
    <p:sldLayoutId id="2147483846" r:id="rId10"/>
    <p:sldLayoutId id="2147483882"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cs typeface="DilleniaUPC" pitchFamily="18" charset="-34"/>
        </a:defRPr>
      </a:lvl2pPr>
      <a:lvl3pPr algn="l" rtl="0" fontAlgn="base">
        <a:spcBef>
          <a:spcPct val="0"/>
        </a:spcBef>
        <a:spcAft>
          <a:spcPct val="0"/>
        </a:spcAft>
        <a:defRPr sz="4500" b="1">
          <a:solidFill>
            <a:srgbClr val="FFC800"/>
          </a:solidFill>
          <a:latin typeface="Corbel" pitchFamily="34" charset="0"/>
          <a:cs typeface="DilleniaUPC" pitchFamily="18" charset="-34"/>
        </a:defRPr>
      </a:lvl3pPr>
      <a:lvl4pPr algn="l" rtl="0" fontAlgn="base">
        <a:spcBef>
          <a:spcPct val="0"/>
        </a:spcBef>
        <a:spcAft>
          <a:spcPct val="0"/>
        </a:spcAft>
        <a:defRPr sz="4500" b="1">
          <a:solidFill>
            <a:srgbClr val="FFC800"/>
          </a:solidFill>
          <a:latin typeface="Corbel" pitchFamily="34" charset="0"/>
          <a:cs typeface="DilleniaUPC" pitchFamily="18" charset="-34"/>
        </a:defRPr>
      </a:lvl4pPr>
      <a:lvl5pPr algn="l" rtl="0" fontAlgn="base">
        <a:spcBef>
          <a:spcPct val="0"/>
        </a:spcBef>
        <a:spcAft>
          <a:spcPct val="0"/>
        </a:spcAft>
        <a:defRPr sz="4500" b="1">
          <a:solidFill>
            <a:srgbClr val="FFC800"/>
          </a:solidFill>
          <a:latin typeface="Corbel" pitchFamily="34" charset="0"/>
          <a:cs typeface="DilleniaUPC" pitchFamily="18" charset="-34"/>
        </a:defRPr>
      </a:lvl5pPr>
      <a:lvl6pPr marL="457200" algn="l" rtl="0" fontAlgn="base">
        <a:spcBef>
          <a:spcPct val="0"/>
        </a:spcBef>
        <a:spcAft>
          <a:spcPct val="0"/>
        </a:spcAft>
        <a:defRPr sz="4500" b="1">
          <a:solidFill>
            <a:srgbClr val="FFC800"/>
          </a:solidFill>
          <a:latin typeface="Corbel" pitchFamily="34" charset="0"/>
          <a:cs typeface="DilleniaUPC" pitchFamily="18" charset="-34"/>
        </a:defRPr>
      </a:lvl6pPr>
      <a:lvl7pPr marL="914400" algn="l" rtl="0" fontAlgn="base">
        <a:spcBef>
          <a:spcPct val="0"/>
        </a:spcBef>
        <a:spcAft>
          <a:spcPct val="0"/>
        </a:spcAft>
        <a:defRPr sz="4500" b="1">
          <a:solidFill>
            <a:srgbClr val="FFC800"/>
          </a:solidFill>
          <a:latin typeface="Corbel" pitchFamily="34" charset="0"/>
          <a:cs typeface="DilleniaUPC" pitchFamily="18" charset="-34"/>
        </a:defRPr>
      </a:lvl7pPr>
      <a:lvl8pPr marL="1371600" algn="l" rtl="0" fontAlgn="base">
        <a:spcBef>
          <a:spcPct val="0"/>
        </a:spcBef>
        <a:spcAft>
          <a:spcPct val="0"/>
        </a:spcAft>
        <a:defRPr sz="4500" b="1">
          <a:solidFill>
            <a:srgbClr val="FFC800"/>
          </a:solidFill>
          <a:latin typeface="Corbel" pitchFamily="34" charset="0"/>
          <a:cs typeface="DilleniaUPC" pitchFamily="18" charset="-34"/>
        </a:defRPr>
      </a:lvl8pPr>
      <a:lvl9pPr marL="1828800" algn="l" rtl="0" fontAlgn="base">
        <a:spcBef>
          <a:spcPct val="0"/>
        </a:spcBef>
        <a:spcAft>
          <a:spcPct val="0"/>
        </a:spcAft>
        <a:defRPr sz="4500" b="1">
          <a:solidFill>
            <a:srgbClr val="FFC800"/>
          </a:solidFill>
          <a:latin typeface="Corbel" pitchFamily="34" charset="0"/>
          <a:cs typeface="DilleniaUPC" pitchFamily="18" charset="-34"/>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pitchFamily="18" charset="0"/>
              </a:defRPr>
            </a:lvl1pPr>
          </a:lstStyle>
          <a:p>
            <a:fld id="{A256F3A8-C62B-4E69-B130-9282542E7DE9}" type="datetimeFigureOut">
              <a:rPr lang="th-TH"/>
              <a:pPr/>
              <a:t>25/07/54</a:t>
            </a:fld>
            <a:endParaRPr lang="th-TH"/>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Georgia" pitchFamily="18" charset="0"/>
              </a:defRPr>
            </a:lvl1pPr>
          </a:lstStyle>
          <a:p>
            <a:endParaRPr lang="th-TH"/>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9D2512"/>
                </a:solidFill>
                <a:latin typeface="Georgia" pitchFamily="18" charset="0"/>
              </a:defRPr>
            </a:lvl1pPr>
          </a:lstStyle>
          <a:p>
            <a:fld id="{BB9C9C14-478B-4218-8F77-14B59F66C5BF}" type="slidenum">
              <a:rPr lang="th-TH"/>
              <a:pPr/>
              <a:t>‹#›</a:t>
            </a:fld>
            <a:endParaRPr lang="th-TH"/>
          </a:p>
        </p:txBody>
      </p:sp>
      <p:sp>
        <p:nvSpPr>
          <p:cNvPr id="3086"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7"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fontAlgn="base">
        <a:spcBef>
          <a:spcPct val="0"/>
        </a:spcBef>
        <a:spcAft>
          <a:spcPct val="0"/>
        </a:spcAft>
        <a:defRPr sz="3300" kern="1200">
          <a:solidFill>
            <a:srgbClr val="9D2512"/>
          </a:solidFill>
          <a:latin typeface="+mj-lt"/>
          <a:ea typeface="+mj-ea"/>
          <a:cs typeface="+mj-cs"/>
        </a:defRPr>
      </a:lvl1pPr>
      <a:lvl2pPr algn="ctr" rtl="0" fontAlgn="base">
        <a:spcBef>
          <a:spcPct val="0"/>
        </a:spcBef>
        <a:spcAft>
          <a:spcPct val="0"/>
        </a:spcAft>
        <a:defRPr sz="3300">
          <a:solidFill>
            <a:srgbClr val="9D2512"/>
          </a:solidFill>
          <a:latin typeface="Georgia" pitchFamily="18" charset="0"/>
          <a:cs typeface="Cordia New" pitchFamily="34" charset="-34"/>
        </a:defRPr>
      </a:lvl2pPr>
      <a:lvl3pPr algn="ctr" rtl="0" fontAlgn="base">
        <a:spcBef>
          <a:spcPct val="0"/>
        </a:spcBef>
        <a:spcAft>
          <a:spcPct val="0"/>
        </a:spcAft>
        <a:defRPr sz="3300">
          <a:solidFill>
            <a:srgbClr val="9D2512"/>
          </a:solidFill>
          <a:latin typeface="Georgia" pitchFamily="18" charset="0"/>
          <a:cs typeface="Cordia New" pitchFamily="34" charset="-34"/>
        </a:defRPr>
      </a:lvl3pPr>
      <a:lvl4pPr algn="ctr" rtl="0" fontAlgn="base">
        <a:spcBef>
          <a:spcPct val="0"/>
        </a:spcBef>
        <a:spcAft>
          <a:spcPct val="0"/>
        </a:spcAft>
        <a:defRPr sz="3300">
          <a:solidFill>
            <a:srgbClr val="9D2512"/>
          </a:solidFill>
          <a:latin typeface="Georgia" pitchFamily="18" charset="0"/>
          <a:cs typeface="Cordia New" pitchFamily="34" charset="-34"/>
        </a:defRPr>
      </a:lvl4pPr>
      <a:lvl5pPr algn="ctr" rtl="0" fontAlgn="base">
        <a:spcBef>
          <a:spcPct val="0"/>
        </a:spcBef>
        <a:spcAft>
          <a:spcPct val="0"/>
        </a:spcAft>
        <a:defRPr sz="3300">
          <a:solidFill>
            <a:srgbClr val="9D2512"/>
          </a:solidFill>
          <a:latin typeface="Georgia" pitchFamily="18" charset="0"/>
          <a:cs typeface="Cordia New" pitchFamily="34" charset="-34"/>
        </a:defRPr>
      </a:lvl5pPr>
      <a:lvl6pPr marL="457200" algn="ctr" rtl="0" fontAlgn="base">
        <a:spcBef>
          <a:spcPct val="0"/>
        </a:spcBef>
        <a:spcAft>
          <a:spcPct val="0"/>
        </a:spcAft>
        <a:defRPr sz="3300">
          <a:solidFill>
            <a:srgbClr val="9D2512"/>
          </a:solidFill>
          <a:latin typeface="Georgia" pitchFamily="18" charset="0"/>
          <a:cs typeface="Cordia New" pitchFamily="34" charset="-34"/>
        </a:defRPr>
      </a:lvl6pPr>
      <a:lvl7pPr marL="914400" algn="ctr" rtl="0" fontAlgn="base">
        <a:spcBef>
          <a:spcPct val="0"/>
        </a:spcBef>
        <a:spcAft>
          <a:spcPct val="0"/>
        </a:spcAft>
        <a:defRPr sz="3300">
          <a:solidFill>
            <a:srgbClr val="9D2512"/>
          </a:solidFill>
          <a:latin typeface="Georgia" pitchFamily="18" charset="0"/>
          <a:cs typeface="Cordia New" pitchFamily="34" charset="-34"/>
        </a:defRPr>
      </a:lvl7pPr>
      <a:lvl8pPr marL="1371600" algn="ctr" rtl="0" fontAlgn="base">
        <a:spcBef>
          <a:spcPct val="0"/>
        </a:spcBef>
        <a:spcAft>
          <a:spcPct val="0"/>
        </a:spcAft>
        <a:defRPr sz="3300">
          <a:solidFill>
            <a:srgbClr val="9D2512"/>
          </a:solidFill>
          <a:latin typeface="Georgia" pitchFamily="18" charset="0"/>
          <a:cs typeface="Cordia New" pitchFamily="34" charset="-34"/>
        </a:defRPr>
      </a:lvl8pPr>
      <a:lvl9pPr marL="1828800" algn="ctr" rtl="0" fontAlgn="base">
        <a:spcBef>
          <a:spcPct val="0"/>
        </a:spcBef>
        <a:spcAft>
          <a:spcPct val="0"/>
        </a:spcAft>
        <a:defRPr sz="3300">
          <a:solidFill>
            <a:srgbClr val="9D2512"/>
          </a:solidFill>
          <a:latin typeface="Georgia" pitchFamily="18" charset="0"/>
          <a:cs typeface="Cordia New" pitchFamily="34" charset="-34"/>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B32C16"/>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F5CD2D"/>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AEBAD5"/>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Tw Cen MT" pitchFamily="34" charset="0"/>
                <a:cs typeface="FreesiaUPC" pitchFamily="34" charset="-34"/>
              </a:defRPr>
            </a:lvl1pPr>
          </a:lstStyle>
          <a:p>
            <a:fld id="{FDD0EFFF-E382-4CBE-84F4-317880EC0601}" type="datetimeFigureOut">
              <a:rPr lang="th-TH"/>
              <a:pPr/>
              <a:t>25/07/54</a:t>
            </a:fld>
            <a:endParaRPr lang="th-TH"/>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w Cen MT" pitchFamily="34" charset="0"/>
                <a:cs typeface="FreesiaUPC" pitchFamily="34" charset="-34"/>
              </a:defRPr>
            </a:lvl1pPr>
          </a:lstStyle>
          <a:p>
            <a:endParaRPr lang="th-TH"/>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Tw Cen MT" pitchFamily="34" charset="0"/>
                <a:cs typeface="FreesiaUPC" pitchFamily="34" charset="-34"/>
              </a:defRPr>
            </a:lvl1pPr>
          </a:lstStyle>
          <a:p>
            <a:fld id="{1CE26752-F12F-44CD-A0E1-0E156209FCBA}" type="slidenum">
              <a:rPr lang="th-TH"/>
              <a:pPr/>
              <a:t>‹#›</a:t>
            </a:fld>
            <a:endParaRPr lang="th-TH"/>
          </a:p>
        </p:txBody>
      </p:sp>
    </p:spTree>
  </p:cSld>
  <p:clrMap bg1="lt1" tx1="dk1" bg2="lt2" tx2="dk2" accent1="accent1" accent2="accent2" accent3="accent3" accent4="accent4" accent5="accent5" accent6="accent6" hlink="hlink" folHlink="folHlink"/>
  <p:sldLayoutIdLst>
    <p:sldLayoutId id="2147483894" r:id="rId1"/>
    <p:sldLayoutId id="2147483847" r:id="rId2"/>
    <p:sldLayoutId id="2147483895" r:id="rId3"/>
    <p:sldLayoutId id="2147483896" r:id="rId4"/>
    <p:sldLayoutId id="2147483897" r:id="rId5"/>
    <p:sldLayoutId id="2147483848" r:id="rId6"/>
    <p:sldLayoutId id="2147483898" r:id="rId7"/>
    <p:sldLayoutId id="2147483849" r:id="rId8"/>
    <p:sldLayoutId id="2147483899" r:id="rId9"/>
    <p:sldLayoutId id="2147483850" r:id="rId10"/>
    <p:sldLayoutId id="2147483900"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cs typeface="FreesiaUPC" pitchFamily="34" charset="-34"/>
        </a:defRPr>
      </a:lvl2pPr>
      <a:lvl3pPr algn="l" rtl="0" fontAlgn="base">
        <a:spcBef>
          <a:spcPct val="0"/>
        </a:spcBef>
        <a:spcAft>
          <a:spcPct val="0"/>
        </a:spcAft>
        <a:defRPr sz="4400">
          <a:solidFill>
            <a:schemeClr val="tx2"/>
          </a:solidFill>
          <a:latin typeface="Tw Cen MT" pitchFamily="34" charset="0"/>
          <a:cs typeface="FreesiaUPC" pitchFamily="34" charset="-34"/>
        </a:defRPr>
      </a:lvl3pPr>
      <a:lvl4pPr algn="l" rtl="0" fontAlgn="base">
        <a:spcBef>
          <a:spcPct val="0"/>
        </a:spcBef>
        <a:spcAft>
          <a:spcPct val="0"/>
        </a:spcAft>
        <a:defRPr sz="4400">
          <a:solidFill>
            <a:schemeClr val="tx2"/>
          </a:solidFill>
          <a:latin typeface="Tw Cen MT" pitchFamily="34" charset="0"/>
          <a:cs typeface="FreesiaUPC" pitchFamily="34" charset="-34"/>
        </a:defRPr>
      </a:lvl4pPr>
      <a:lvl5pPr algn="l" rtl="0" fontAlgn="base">
        <a:spcBef>
          <a:spcPct val="0"/>
        </a:spcBef>
        <a:spcAft>
          <a:spcPct val="0"/>
        </a:spcAft>
        <a:defRPr sz="4400">
          <a:solidFill>
            <a:schemeClr val="tx2"/>
          </a:solidFill>
          <a:latin typeface="Tw Cen MT" pitchFamily="34" charset="0"/>
          <a:cs typeface="FreesiaUPC" pitchFamily="34" charset="-34"/>
        </a:defRPr>
      </a:lvl5pPr>
      <a:lvl6pPr marL="457200" algn="l" rtl="0" fontAlgn="base">
        <a:spcBef>
          <a:spcPct val="0"/>
        </a:spcBef>
        <a:spcAft>
          <a:spcPct val="0"/>
        </a:spcAft>
        <a:defRPr sz="4400">
          <a:solidFill>
            <a:schemeClr val="tx2"/>
          </a:solidFill>
          <a:latin typeface="Tw Cen MT" pitchFamily="34" charset="0"/>
          <a:cs typeface="FreesiaUPC" pitchFamily="34" charset="-34"/>
        </a:defRPr>
      </a:lvl6pPr>
      <a:lvl7pPr marL="914400" algn="l" rtl="0" fontAlgn="base">
        <a:spcBef>
          <a:spcPct val="0"/>
        </a:spcBef>
        <a:spcAft>
          <a:spcPct val="0"/>
        </a:spcAft>
        <a:defRPr sz="4400">
          <a:solidFill>
            <a:schemeClr val="tx2"/>
          </a:solidFill>
          <a:latin typeface="Tw Cen MT" pitchFamily="34" charset="0"/>
          <a:cs typeface="FreesiaUPC" pitchFamily="34" charset="-34"/>
        </a:defRPr>
      </a:lvl7pPr>
      <a:lvl8pPr marL="1371600" algn="l" rtl="0" fontAlgn="base">
        <a:spcBef>
          <a:spcPct val="0"/>
        </a:spcBef>
        <a:spcAft>
          <a:spcPct val="0"/>
        </a:spcAft>
        <a:defRPr sz="4400">
          <a:solidFill>
            <a:schemeClr val="tx2"/>
          </a:solidFill>
          <a:latin typeface="Tw Cen MT" pitchFamily="34" charset="0"/>
          <a:cs typeface="FreesiaUPC" pitchFamily="34" charset="-34"/>
        </a:defRPr>
      </a:lvl8pPr>
      <a:lvl9pPr marL="1828800" algn="l" rtl="0" fontAlgn="base">
        <a:spcBef>
          <a:spcPct val="0"/>
        </a:spcBef>
        <a:spcAft>
          <a:spcPct val="0"/>
        </a:spcAft>
        <a:defRPr sz="4400">
          <a:solidFill>
            <a:schemeClr val="tx2"/>
          </a:solidFill>
          <a:latin typeface="Tw Cen MT" pitchFamily="34" charset="0"/>
          <a:cs typeface="FreesiaUPC" pitchFamily="34" charset="-34"/>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8CADAE"/>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8C7B70"/>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JasmineUPC" pitchFamily="18" charset="-34"/>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Perpetua" pitchFamily="18" charset="0"/>
                <a:cs typeface="EucrosiaUPC" pitchFamily="18" charset="-34"/>
              </a:defRPr>
            </a:lvl1pPr>
          </a:lstStyle>
          <a:p>
            <a:fld id="{880CC728-0A75-4269-9305-200A47D905CB}" type="datetimeFigureOut">
              <a:rPr lang="th-TH"/>
              <a:pPr/>
              <a:t>25/07/54</a:t>
            </a:fld>
            <a:endParaRPr lang="th-TH"/>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Perpetua" pitchFamily="18" charset="0"/>
                <a:cs typeface="EucrosiaUPC" pitchFamily="18" charset="-34"/>
              </a:defRPr>
            </a:lvl1pPr>
          </a:lstStyle>
          <a:p>
            <a:endParaRPr lang="th-TH"/>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itchFamily="34" charset="0"/>
                <a:cs typeface="LilyUPC" pitchFamily="34" charset="-34"/>
              </a:defRPr>
            </a:lvl1pPr>
          </a:lstStyle>
          <a:p>
            <a:fld id="{F1AEB1F6-F9CF-4BE3-BCCE-C74F922275C6}" type="slidenum">
              <a:rPr lang="th-TH"/>
              <a:pPr/>
              <a:t>‹#›</a:t>
            </a:fld>
            <a:endParaRPr lang="th-TH"/>
          </a:p>
        </p:txBody>
      </p:sp>
    </p:spTree>
  </p:cSld>
  <p:clrMap bg1="lt1" tx1="dk1" bg2="lt2" tx2="dk2" accent1="accent1" accent2="accent2" accent3="accent3" accent4="accent4" accent5="accent5" accent6="accent6" hlink="hlink" folHlink="folHlink"/>
  <p:sldLayoutIdLst>
    <p:sldLayoutId id="2147483901" r:id="rId1"/>
    <p:sldLayoutId id="2147483851" r:id="rId2"/>
    <p:sldLayoutId id="2147483902" r:id="rId3"/>
    <p:sldLayoutId id="2147483852" r:id="rId4"/>
    <p:sldLayoutId id="2147483853" r:id="rId5"/>
    <p:sldLayoutId id="2147483854" r:id="rId6"/>
    <p:sldLayoutId id="2147483855" r:id="rId7"/>
    <p:sldLayoutId id="2147483903" r:id="rId8"/>
    <p:sldLayoutId id="2147483904" r:id="rId9"/>
    <p:sldLayoutId id="2147483856" r:id="rId10"/>
    <p:sldLayoutId id="2147483857"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cs typeface="LilyUPC" pitchFamily="34" charset="-34"/>
        </a:defRPr>
      </a:lvl2pPr>
      <a:lvl3pPr algn="l" rtl="0" fontAlgn="base">
        <a:spcBef>
          <a:spcPct val="0"/>
        </a:spcBef>
        <a:spcAft>
          <a:spcPct val="0"/>
        </a:spcAft>
        <a:defRPr sz="4000">
          <a:solidFill>
            <a:schemeClr val="tx2"/>
          </a:solidFill>
          <a:latin typeface="Franklin Gothic Book" pitchFamily="34" charset="0"/>
          <a:cs typeface="LilyUPC" pitchFamily="34" charset="-34"/>
        </a:defRPr>
      </a:lvl3pPr>
      <a:lvl4pPr algn="l" rtl="0" fontAlgn="base">
        <a:spcBef>
          <a:spcPct val="0"/>
        </a:spcBef>
        <a:spcAft>
          <a:spcPct val="0"/>
        </a:spcAft>
        <a:defRPr sz="4000">
          <a:solidFill>
            <a:schemeClr val="tx2"/>
          </a:solidFill>
          <a:latin typeface="Franklin Gothic Book" pitchFamily="34" charset="0"/>
          <a:cs typeface="LilyUPC" pitchFamily="34" charset="-34"/>
        </a:defRPr>
      </a:lvl4pPr>
      <a:lvl5pPr algn="l" rtl="0" fontAlgn="base">
        <a:spcBef>
          <a:spcPct val="0"/>
        </a:spcBef>
        <a:spcAft>
          <a:spcPct val="0"/>
        </a:spcAft>
        <a:defRPr sz="4000">
          <a:solidFill>
            <a:schemeClr val="tx2"/>
          </a:solidFill>
          <a:latin typeface="Franklin Gothic Book" pitchFamily="34" charset="0"/>
          <a:cs typeface="LilyUPC" pitchFamily="34" charset="-34"/>
        </a:defRPr>
      </a:lvl5pPr>
      <a:lvl6pPr marL="457200" algn="l" rtl="0" fontAlgn="base">
        <a:spcBef>
          <a:spcPct val="0"/>
        </a:spcBef>
        <a:spcAft>
          <a:spcPct val="0"/>
        </a:spcAft>
        <a:defRPr sz="4000">
          <a:solidFill>
            <a:schemeClr val="tx2"/>
          </a:solidFill>
          <a:latin typeface="Franklin Gothic Book" pitchFamily="34" charset="0"/>
          <a:cs typeface="LilyUPC" pitchFamily="34" charset="-34"/>
        </a:defRPr>
      </a:lvl6pPr>
      <a:lvl7pPr marL="914400" algn="l" rtl="0" fontAlgn="base">
        <a:spcBef>
          <a:spcPct val="0"/>
        </a:spcBef>
        <a:spcAft>
          <a:spcPct val="0"/>
        </a:spcAft>
        <a:defRPr sz="4000">
          <a:solidFill>
            <a:schemeClr val="tx2"/>
          </a:solidFill>
          <a:latin typeface="Franklin Gothic Book" pitchFamily="34" charset="0"/>
          <a:cs typeface="LilyUPC" pitchFamily="34" charset="-34"/>
        </a:defRPr>
      </a:lvl7pPr>
      <a:lvl8pPr marL="1371600" algn="l" rtl="0" fontAlgn="base">
        <a:spcBef>
          <a:spcPct val="0"/>
        </a:spcBef>
        <a:spcAft>
          <a:spcPct val="0"/>
        </a:spcAft>
        <a:defRPr sz="4000">
          <a:solidFill>
            <a:schemeClr val="tx2"/>
          </a:solidFill>
          <a:latin typeface="Franklin Gothic Book" pitchFamily="34" charset="0"/>
          <a:cs typeface="LilyUPC" pitchFamily="34" charset="-34"/>
        </a:defRPr>
      </a:lvl8pPr>
      <a:lvl9pPr marL="1828800" algn="l" rtl="0" fontAlgn="base">
        <a:spcBef>
          <a:spcPct val="0"/>
        </a:spcBef>
        <a:spcAft>
          <a:spcPct val="0"/>
        </a:spcAft>
        <a:defRPr sz="4000">
          <a:solidFill>
            <a:schemeClr val="tx2"/>
          </a:solidFill>
          <a:latin typeface="Franklin Gothic Book" pitchFamily="34" charset="0"/>
          <a:cs typeface="LilyUPC" pitchFamily="34" charset="-34"/>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pitchFamily="18" charset="0"/>
              </a:defRPr>
            </a:lvl1pPr>
          </a:lstStyle>
          <a:p>
            <a:fld id="{4E105214-6D0C-4FD6-B96D-C9CDD11252BC}" type="datetimeFigureOut">
              <a:rPr lang="th-TH"/>
              <a:pPr/>
              <a:t>25/07/54</a:t>
            </a:fld>
            <a:endParaRPr lang="th-TH"/>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Georgia" pitchFamily="18" charset="0"/>
              </a:defRPr>
            </a:lvl1pPr>
          </a:lstStyle>
          <a:p>
            <a:endParaRPr lang="th-TH"/>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endParaRPr lang="en-US">
              <a:latin typeface="Georgia" pitchFamily="18" charset="0"/>
              <a:cs typeface="JasmineUPC" pitchFamily="18" charset="-34"/>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JasmineUPC" pitchFamily="18" charset="-34"/>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defRPr>
            </a:lvl1pPr>
          </a:lstStyle>
          <a:p>
            <a:fld id="{41FB5B14-2002-4623-A2BD-4C011B8D5B01}" type="slidenum">
              <a:rPr lang="th-TH"/>
              <a:pPr/>
              <a:t>‹#›</a:t>
            </a:fld>
            <a:endParaRPr lang="th-TH"/>
          </a:p>
        </p:txBody>
      </p:sp>
      <p:sp>
        <p:nvSpPr>
          <p:cNvPr id="615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5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cs typeface="Cordia New" pitchFamily="34" charset="-34"/>
        </a:defRPr>
      </a:lvl2pPr>
      <a:lvl3pPr algn="ctr" rtl="0" fontAlgn="base">
        <a:spcBef>
          <a:spcPct val="0"/>
        </a:spcBef>
        <a:spcAft>
          <a:spcPct val="0"/>
        </a:spcAft>
        <a:defRPr sz="3300">
          <a:solidFill>
            <a:srgbClr val="7B9899"/>
          </a:solidFill>
          <a:latin typeface="Georgia" pitchFamily="18" charset="0"/>
          <a:cs typeface="Cordia New" pitchFamily="34" charset="-34"/>
        </a:defRPr>
      </a:lvl3pPr>
      <a:lvl4pPr algn="ctr" rtl="0" fontAlgn="base">
        <a:spcBef>
          <a:spcPct val="0"/>
        </a:spcBef>
        <a:spcAft>
          <a:spcPct val="0"/>
        </a:spcAft>
        <a:defRPr sz="3300">
          <a:solidFill>
            <a:srgbClr val="7B9899"/>
          </a:solidFill>
          <a:latin typeface="Georgia" pitchFamily="18" charset="0"/>
          <a:cs typeface="Cordia New" pitchFamily="34" charset="-34"/>
        </a:defRPr>
      </a:lvl4pPr>
      <a:lvl5pPr algn="ctr" rtl="0" fontAlgn="base">
        <a:spcBef>
          <a:spcPct val="0"/>
        </a:spcBef>
        <a:spcAft>
          <a:spcPct val="0"/>
        </a:spcAft>
        <a:defRPr sz="3300">
          <a:solidFill>
            <a:srgbClr val="7B9899"/>
          </a:solidFill>
          <a:latin typeface="Georgia" pitchFamily="18" charset="0"/>
          <a:cs typeface="Cordia New" pitchFamily="34" charset="-34"/>
        </a:defRPr>
      </a:lvl5pPr>
      <a:lvl6pPr marL="457200" algn="ctr" rtl="0" fontAlgn="base">
        <a:spcBef>
          <a:spcPct val="0"/>
        </a:spcBef>
        <a:spcAft>
          <a:spcPct val="0"/>
        </a:spcAft>
        <a:defRPr sz="3300">
          <a:solidFill>
            <a:srgbClr val="7B9899"/>
          </a:solidFill>
          <a:latin typeface="Georgia" pitchFamily="18" charset="0"/>
          <a:cs typeface="Cordia New" pitchFamily="34" charset="-34"/>
        </a:defRPr>
      </a:lvl6pPr>
      <a:lvl7pPr marL="914400" algn="ctr" rtl="0" fontAlgn="base">
        <a:spcBef>
          <a:spcPct val="0"/>
        </a:spcBef>
        <a:spcAft>
          <a:spcPct val="0"/>
        </a:spcAft>
        <a:defRPr sz="3300">
          <a:solidFill>
            <a:srgbClr val="7B9899"/>
          </a:solidFill>
          <a:latin typeface="Georgia" pitchFamily="18" charset="0"/>
          <a:cs typeface="Cordia New" pitchFamily="34" charset="-34"/>
        </a:defRPr>
      </a:lvl7pPr>
      <a:lvl8pPr marL="1371600" algn="ctr" rtl="0" fontAlgn="base">
        <a:spcBef>
          <a:spcPct val="0"/>
        </a:spcBef>
        <a:spcAft>
          <a:spcPct val="0"/>
        </a:spcAft>
        <a:defRPr sz="3300">
          <a:solidFill>
            <a:srgbClr val="7B9899"/>
          </a:solidFill>
          <a:latin typeface="Georgia" pitchFamily="18" charset="0"/>
          <a:cs typeface="Cordia New" pitchFamily="34" charset="-34"/>
        </a:defRPr>
      </a:lvl8pPr>
      <a:lvl9pPr marL="1828800" algn="ctr" rtl="0" fontAlgn="base">
        <a:spcBef>
          <a:spcPct val="0"/>
        </a:spcBef>
        <a:spcAft>
          <a:spcPct val="0"/>
        </a:spcAft>
        <a:defRPr sz="3300">
          <a:solidFill>
            <a:srgbClr val="7B9899"/>
          </a:solidFill>
          <a:latin typeface="Georgia" pitchFamily="18" charset="0"/>
          <a:cs typeface="Cordia New" pitchFamily="34" charset="-34"/>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h-TH" smtClean="0"/>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Cordia New" pitchFamily="34" charset="-34"/>
              </a:defRPr>
            </a:lvl1pPr>
          </a:lstStyle>
          <a:p>
            <a:fld id="{8E9509B2-D278-4C08-9C3B-0A9EEE0C9072}" type="datetimeFigureOut">
              <a:rPr lang="th-TH"/>
              <a:pPr/>
              <a:t>25/07/54</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Cordia New" pitchFamily="34" charset="-34"/>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Cordia New" pitchFamily="34" charset="-34"/>
              </a:defRPr>
            </a:lvl1pPr>
          </a:lstStyle>
          <a:p>
            <a:fld id="{EC551C31-1045-4D1D-902D-FA00648E434D}" type="slidenum">
              <a:rPr lang="th-TH"/>
              <a:pPr/>
              <a:t>‹#›</a:t>
            </a:fld>
            <a:endParaRPr lang="th-TH"/>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cs typeface="Angsana New" pitchFamily="18" charset="-34"/>
        </a:defRPr>
      </a:lvl2pPr>
      <a:lvl3pPr algn="ctr" rtl="0" fontAlgn="base">
        <a:spcBef>
          <a:spcPct val="0"/>
        </a:spcBef>
        <a:spcAft>
          <a:spcPct val="0"/>
        </a:spcAft>
        <a:defRPr sz="4400">
          <a:solidFill>
            <a:schemeClr val="tx1"/>
          </a:solidFill>
          <a:latin typeface="Calibri" pitchFamily="34" charset="0"/>
          <a:cs typeface="Angsana New" pitchFamily="18" charset="-34"/>
        </a:defRPr>
      </a:lvl3pPr>
      <a:lvl4pPr algn="ctr" rtl="0" fontAlgn="base">
        <a:spcBef>
          <a:spcPct val="0"/>
        </a:spcBef>
        <a:spcAft>
          <a:spcPct val="0"/>
        </a:spcAft>
        <a:defRPr sz="4400">
          <a:solidFill>
            <a:schemeClr val="tx1"/>
          </a:solidFill>
          <a:latin typeface="Calibri" pitchFamily="34" charset="0"/>
          <a:cs typeface="Angsana New" pitchFamily="18" charset="-34"/>
        </a:defRPr>
      </a:lvl4pPr>
      <a:lvl5pPr algn="ctr" rtl="0" fontAlgn="base">
        <a:spcBef>
          <a:spcPct val="0"/>
        </a:spcBef>
        <a:spcAft>
          <a:spcPct val="0"/>
        </a:spcAft>
        <a:defRPr sz="4400">
          <a:solidFill>
            <a:schemeClr val="tx1"/>
          </a:solidFill>
          <a:latin typeface="Calibri" pitchFamily="34" charset="0"/>
          <a:cs typeface="Angsana New" pitchFamily="18" charset="-34"/>
        </a:defRPr>
      </a:lvl5pPr>
      <a:lvl6pPr marL="457200" algn="ctr" rtl="0" fontAlgn="base">
        <a:spcBef>
          <a:spcPct val="0"/>
        </a:spcBef>
        <a:spcAft>
          <a:spcPct val="0"/>
        </a:spcAft>
        <a:defRPr sz="4400">
          <a:solidFill>
            <a:schemeClr val="tx1"/>
          </a:solidFill>
          <a:latin typeface="Calibri" pitchFamily="34" charset="0"/>
          <a:cs typeface="Angsana New" pitchFamily="18" charset="-34"/>
        </a:defRPr>
      </a:lvl6pPr>
      <a:lvl7pPr marL="914400" algn="ctr" rtl="0" fontAlgn="base">
        <a:spcBef>
          <a:spcPct val="0"/>
        </a:spcBef>
        <a:spcAft>
          <a:spcPct val="0"/>
        </a:spcAft>
        <a:defRPr sz="4400">
          <a:solidFill>
            <a:schemeClr val="tx1"/>
          </a:solidFill>
          <a:latin typeface="Calibri" pitchFamily="34" charset="0"/>
          <a:cs typeface="Angsana New" pitchFamily="18" charset="-34"/>
        </a:defRPr>
      </a:lvl7pPr>
      <a:lvl8pPr marL="1371600" algn="ctr" rtl="0" fontAlgn="base">
        <a:spcBef>
          <a:spcPct val="0"/>
        </a:spcBef>
        <a:spcAft>
          <a:spcPct val="0"/>
        </a:spcAft>
        <a:defRPr sz="4400">
          <a:solidFill>
            <a:schemeClr val="tx1"/>
          </a:solidFill>
          <a:latin typeface="Calibri" pitchFamily="34" charset="0"/>
          <a:cs typeface="Angsana New" pitchFamily="18" charset="-34"/>
        </a:defRPr>
      </a:lvl8pPr>
      <a:lvl9pPr marL="1828800" algn="ctr" rtl="0" fontAlgn="base">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5.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cpe.kmutt.ac.th/wiki/index.php/Image:07resourceconsumption.jpg"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750" y="5157788"/>
            <a:ext cx="7854950" cy="1031875"/>
          </a:xfrm>
        </p:spPr>
        <p:txBody>
          <a:bodyPr>
            <a:normAutofit/>
          </a:bodyPr>
          <a:lstStyle/>
          <a:p>
            <a:pPr algn="ctr">
              <a:lnSpc>
                <a:spcPct val="80000"/>
              </a:lnSpc>
              <a:spcBef>
                <a:spcPct val="0"/>
              </a:spcBef>
            </a:pPr>
            <a:r>
              <a:rPr lang="en-US" sz="3700" b="1" smtClean="0">
                <a:cs typeface="JasmineUPC" pitchFamily="18" charset="-34"/>
              </a:rPr>
              <a:t>Asst.Prof.Dr.Khettai Langkarpint</a:t>
            </a:r>
            <a:endParaRPr lang="th-TH" sz="3700" smtClean="0"/>
          </a:p>
        </p:txBody>
      </p:sp>
      <p:sp>
        <p:nvSpPr>
          <p:cNvPr id="4" name="ชื่อเรื่อง 3"/>
          <p:cNvSpPr>
            <a:spLocks noGrp="1"/>
          </p:cNvSpPr>
          <p:nvPr>
            <p:ph type="ctrTitle"/>
          </p:nvPr>
        </p:nvSpPr>
        <p:spPr/>
        <p:txBody>
          <a:bodyPr>
            <a:noAutofit/>
          </a:bodyPr>
          <a:lstStyle/>
          <a:p>
            <a:pPr indent="0" algn="ctr" fontAlgn="auto">
              <a:spcAft>
                <a:spcPts val="0"/>
              </a:spcAft>
              <a:defRPr/>
            </a:pPr>
            <a:r>
              <a:rPr lang="en-US" sz="3600" b="1" dirty="0" smtClean="0">
                <a:solidFill>
                  <a:schemeClr val="tx2">
                    <a:tint val="100000"/>
                    <a:shade val="90000"/>
                    <a:satMod val="250000"/>
                    <a:alpha val="100000"/>
                  </a:schemeClr>
                </a:solidFill>
              </a:rPr>
              <a:t>AN ANALYSIS OF LAWS IN THAILAND GOVERNING THE PRODUCTION OF ELECTRICITY USING WASTE PRODUCTS</a:t>
            </a:r>
            <a:endParaRPr lang="th-TH" sz="3600" dirty="0">
              <a:solidFill>
                <a:schemeClr val="tx2">
                  <a:tint val="100000"/>
                  <a:shade val="90000"/>
                  <a:satMod val="250000"/>
                  <a:alpha val="10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accent1">
                    <a:satMod val="150000"/>
                  </a:schemeClr>
                </a:solidFill>
              </a:rPr>
              <a:t>The definitions  by laws</a:t>
            </a:r>
            <a:endParaRPr lang="th-TH" dirty="0">
              <a:solidFill>
                <a:schemeClr val="accent1">
                  <a:satMod val="150000"/>
                </a:schemeClr>
              </a:solidFill>
            </a:endParaRPr>
          </a:p>
        </p:txBody>
      </p:sp>
      <p:sp>
        <p:nvSpPr>
          <p:cNvPr id="65539" name="Content Placeholder 2"/>
          <p:cNvSpPr>
            <a:spLocks noGrp="1"/>
          </p:cNvSpPr>
          <p:nvPr>
            <p:ph idx="1"/>
          </p:nvPr>
        </p:nvSpPr>
        <p:spPr>
          <a:xfrm>
            <a:off x="250825" y="1774825"/>
            <a:ext cx="5041900" cy="4533900"/>
          </a:xfrm>
        </p:spPr>
        <p:txBody>
          <a:bodyPr/>
          <a:lstStyle/>
          <a:p>
            <a:r>
              <a:rPr lang="en-US" sz="2400" b="1" smtClean="0">
                <a:cs typeface="DilleniaUPC" pitchFamily="18" charset="-34"/>
              </a:rPr>
              <a:t>The Enhancement and Conservation</a:t>
            </a:r>
            <a:endParaRPr lang="en-US" sz="2400" smtClean="0">
              <a:cs typeface="DilleniaUPC" pitchFamily="18" charset="-34"/>
            </a:endParaRPr>
          </a:p>
          <a:p>
            <a:pPr>
              <a:buFont typeface="Wingdings 2" pitchFamily="18" charset="2"/>
              <a:buNone/>
            </a:pPr>
            <a:r>
              <a:rPr lang="en-US" sz="2400" b="1" smtClean="0">
                <a:cs typeface="DilleniaUPC" pitchFamily="18" charset="-34"/>
              </a:rPr>
              <a:t>	of National Environmental Quality Act, B.E. 2535</a:t>
            </a:r>
          </a:p>
          <a:p>
            <a:r>
              <a:rPr lang="en-US" sz="2400" b="1" smtClean="0">
                <a:solidFill>
                  <a:srgbClr val="0070C0"/>
                </a:solidFill>
                <a:cs typeface="DilleniaUPC" pitchFamily="18" charset="-34"/>
              </a:rPr>
              <a:t>The Public Health Act,2535</a:t>
            </a:r>
            <a:r>
              <a:rPr lang="th-TH" sz="2400" b="1" smtClean="0">
                <a:solidFill>
                  <a:srgbClr val="0070C0"/>
                </a:solidFill>
              </a:rPr>
              <a:t> </a:t>
            </a:r>
            <a:endParaRPr lang="en-US" sz="2400" b="1" smtClean="0">
              <a:solidFill>
                <a:srgbClr val="0070C0"/>
              </a:solidFill>
              <a:cs typeface="DilleniaUPC" pitchFamily="18" charset="-34"/>
            </a:endParaRPr>
          </a:p>
          <a:p>
            <a:r>
              <a:rPr lang="en-US" sz="2400" b="1" smtClean="0">
                <a:cs typeface="DilleniaUPC" pitchFamily="18" charset="-34"/>
              </a:rPr>
              <a:t>The Notification of Ministry of Industry, 2548</a:t>
            </a:r>
          </a:p>
          <a:p>
            <a:r>
              <a:rPr lang="en-US" sz="2400" b="1" smtClean="0">
                <a:solidFill>
                  <a:srgbClr val="0070C0"/>
                </a:solidFill>
                <a:cs typeface="DilleniaUPC" pitchFamily="18" charset="-34"/>
              </a:rPr>
              <a:t>The Bangkok Regulations,</a:t>
            </a:r>
          </a:p>
          <a:p>
            <a:pPr>
              <a:buFont typeface="Wingdings 2" pitchFamily="18" charset="2"/>
              <a:buNone/>
            </a:pPr>
            <a:r>
              <a:rPr lang="en-US" sz="2400" b="1" smtClean="0">
                <a:solidFill>
                  <a:srgbClr val="0070C0"/>
                </a:solidFill>
                <a:cs typeface="DilleniaUPC" pitchFamily="18" charset="-34"/>
              </a:rPr>
              <a:t>	Bangkok Metropolitan Administration,2544 </a:t>
            </a:r>
            <a:r>
              <a:rPr lang="th-TH" sz="2400" b="1" smtClean="0">
                <a:solidFill>
                  <a:srgbClr val="0070C0"/>
                </a:solidFill>
              </a:rPr>
              <a:t> </a:t>
            </a:r>
            <a:endParaRPr lang="en-US" sz="2400" b="1" smtClean="0">
              <a:solidFill>
                <a:srgbClr val="0070C0"/>
              </a:solidFill>
              <a:cs typeface="DilleniaUPC" pitchFamily="18" charset="-34"/>
            </a:endParaRPr>
          </a:p>
        </p:txBody>
      </p:sp>
      <p:sp>
        <p:nvSpPr>
          <p:cNvPr id="4" name="Content Placeholder 2"/>
          <p:cNvSpPr txBox="1">
            <a:spLocks/>
          </p:cNvSpPr>
          <p:nvPr/>
        </p:nvSpPr>
        <p:spPr>
          <a:xfrm>
            <a:off x="6875463" y="2565400"/>
            <a:ext cx="2268537" cy="3816350"/>
          </a:xfrm>
          <a:prstGeom prst="rect">
            <a:avLst/>
          </a:prstGeom>
        </p:spPr>
        <p:txBody>
          <a:bodyPr lIns="54864" tIns="91440">
            <a:normAutofit/>
          </a:bodyPr>
          <a:lstStyle/>
          <a:p>
            <a:pPr marL="860425" indent="-742950">
              <a:lnSpc>
                <a:spcPct val="90000"/>
              </a:lnSpc>
              <a:buClr>
                <a:schemeClr val="accent1"/>
              </a:buClr>
              <a:buSzPct val="80000"/>
            </a:pPr>
            <a:r>
              <a:rPr lang="en-US" sz="3200" b="1">
                <a:latin typeface="Corbel" pitchFamily="34" charset="0"/>
                <a:cs typeface="JasmineUPC" pitchFamily="18" charset="-34"/>
              </a:rPr>
              <a:t>Waste</a:t>
            </a:r>
            <a:endParaRPr lang="th-TH" sz="3200" b="1">
              <a:latin typeface="Corbel" pitchFamily="34" charset="0"/>
              <a:cs typeface="DilleniaUPC" pitchFamily="18" charset="-34"/>
            </a:endParaRPr>
          </a:p>
          <a:p>
            <a:pPr marL="860425" indent="-742950">
              <a:lnSpc>
                <a:spcPct val="90000"/>
              </a:lnSpc>
              <a:buClr>
                <a:schemeClr val="accent1"/>
              </a:buClr>
              <a:buSzPct val="80000"/>
            </a:pPr>
            <a:endParaRPr lang="th-TH" sz="4000" b="1">
              <a:latin typeface="Corbel" pitchFamily="34" charset="0"/>
              <a:cs typeface="DilleniaUPC" pitchFamily="18" charset="-34"/>
            </a:endParaRPr>
          </a:p>
          <a:p>
            <a:pPr marL="860425" indent="-742950">
              <a:lnSpc>
                <a:spcPct val="90000"/>
              </a:lnSpc>
              <a:buClr>
                <a:schemeClr val="accent1"/>
              </a:buClr>
              <a:buSzPct val="80000"/>
            </a:pPr>
            <a:r>
              <a:rPr lang="en-US" sz="3200" b="1">
                <a:latin typeface="Corbel" pitchFamily="34" charset="0"/>
                <a:cs typeface="JasmineUPC" pitchFamily="18" charset="-34"/>
              </a:rPr>
              <a:t>Refuse/</a:t>
            </a:r>
          </a:p>
          <a:p>
            <a:pPr marL="860425" indent="-742950">
              <a:lnSpc>
                <a:spcPct val="90000"/>
              </a:lnSpc>
              <a:buClr>
                <a:schemeClr val="accent1"/>
              </a:buClr>
              <a:buSzPct val="80000"/>
            </a:pPr>
            <a:r>
              <a:rPr lang="en-US" sz="3200" b="1">
                <a:latin typeface="Corbel" pitchFamily="34" charset="0"/>
                <a:cs typeface="JasmineUPC" pitchFamily="18" charset="-34"/>
              </a:rPr>
              <a:t>Garbage</a:t>
            </a:r>
            <a:endParaRPr lang="th-TH" sz="3200" b="1">
              <a:latin typeface="Corbel" pitchFamily="34" charset="0"/>
              <a:cs typeface="DilleniaUPC" pitchFamily="18" charset="-34"/>
            </a:endParaRPr>
          </a:p>
          <a:p>
            <a:pPr marL="860425" indent="-742950">
              <a:lnSpc>
                <a:spcPct val="90000"/>
              </a:lnSpc>
              <a:buClr>
                <a:schemeClr val="accent1"/>
              </a:buClr>
              <a:buSzPct val="80000"/>
            </a:pPr>
            <a:endParaRPr lang="en-US" sz="3200" b="1">
              <a:latin typeface="Corbel" pitchFamily="34" charset="0"/>
              <a:cs typeface="JasmineUPC" pitchFamily="18" charset="-34"/>
            </a:endParaRPr>
          </a:p>
          <a:p>
            <a:pPr marL="860425" indent="-742950">
              <a:lnSpc>
                <a:spcPct val="90000"/>
              </a:lnSpc>
              <a:buClr>
                <a:schemeClr val="accent1"/>
              </a:buClr>
              <a:buSzPct val="80000"/>
            </a:pPr>
            <a:r>
              <a:rPr lang="en-US" sz="3200" b="1">
                <a:latin typeface="Corbel" pitchFamily="34" charset="0"/>
                <a:cs typeface="JasmineUPC" pitchFamily="18" charset="-34"/>
              </a:rPr>
              <a:t>Sewage/</a:t>
            </a:r>
          </a:p>
          <a:p>
            <a:pPr marL="860425" indent="-742950">
              <a:lnSpc>
                <a:spcPct val="90000"/>
              </a:lnSpc>
              <a:buClr>
                <a:schemeClr val="accent1"/>
              </a:buClr>
              <a:buSzPct val="80000"/>
            </a:pPr>
            <a:r>
              <a:rPr lang="en-US" b="1">
                <a:latin typeface="Corbel" pitchFamily="34" charset="0"/>
                <a:cs typeface="JasmineUPC" pitchFamily="18" charset="-34"/>
              </a:rPr>
              <a:t>unused able</a:t>
            </a:r>
          </a:p>
          <a:p>
            <a:pPr marL="860425" indent="-742950">
              <a:lnSpc>
                <a:spcPct val="90000"/>
              </a:lnSpc>
              <a:buClr>
                <a:schemeClr val="accent1"/>
              </a:buClr>
              <a:buSzPct val="80000"/>
            </a:pPr>
            <a:r>
              <a:rPr lang="en-US" b="1">
                <a:latin typeface="Corbel" pitchFamily="34" charset="0"/>
                <a:cs typeface="JasmineUPC" pitchFamily="18" charset="-34"/>
              </a:rPr>
              <a:t>material</a:t>
            </a:r>
            <a:endParaRPr lang="th-TH" b="1">
              <a:latin typeface="Corbel" pitchFamily="34" charset="0"/>
              <a:cs typeface="DilleniaUPC" pitchFamily="18" charset="-34"/>
            </a:endParaRPr>
          </a:p>
        </p:txBody>
      </p:sp>
      <p:sp>
        <p:nvSpPr>
          <p:cNvPr id="6" name="Freeform 5"/>
          <p:cNvSpPr/>
          <p:nvPr/>
        </p:nvSpPr>
        <p:spPr>
          <a:xfrm>
            <a:off x="3714750" y="2000250"/>
            <a:ext cx="3378200" cy="647700"/>
          </a:xfrm>
          <a:custGeom>
            <a:avLst/>
            <a:gdLst>
              <a:gd name="connsiteX0" fmla="*/ 0 w 2395471"/>
              <a:gd name="connsiteY0" fmla="*/ 0 h 1508975"/>
              <a:gd name="connsiteX1" fmla="*/ 1455313 w 2395471"/>
              <a:gd name="connsiteY1" fmla="*/ 1262130 h 1508975"/>
              <a:gd name="connsiteX2" fmla="*/ 2395471 w 2395471"/>
              <a:gd name="connsiteY2" fmla="*/ 1481070 h 1508975"/>
            </a:gdLst>
            <a:ahLst/>
            <a:cxnLst>
              <a:cxn ang="0">
                <a:pos x="connsiteX0" y="connsiteY0"/>
              </a:cxn>
              <a:cxn ang="0">
                <a:pos x="connsiteX1" y="connsiteY1"/>
              </a:cxn>
              <a:cxn ang="0">
                <a:pos x="connsiteX2" y="connsiteY2"/>
              </a:cxn>
            </a:cxnLst>
            <a:rect l="l" t="t" r="r" b="b"/>
            <a:pathLst>
              <a:path w="2395471" h="1508975">
                <a:moveTo>
                  <a:pt x="0" y="0"/>
                </a:moveTo>
                <a:cubicBezTo>
                  <a:pt x="528034" y="507642"/>
                  <a:pt x="1056068" y="1015285"/>
                  <a:pt x="1455313" y="1262130"/>
                </a:cubicBezTo>
                <a:cubicBezTo>
                  <a:pt x="1854558" y="1508975"/>
                  <a:pt x="2125014" y="1495022"/>
                  <a:pt x="2395471" y="1481070"/>
                </a:cubicBezTo>
              </a:path>
            </a:pathLst>
          </a:custGeom>
          <a:ln w="76200">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lang="th-TH"/>
          </a:p>
        </p:txBody>
      </p:sp>
      <p:sp>
        <p:nvSpPr>
          <p:cNvPr id="8" name="Freeform 7"/>
          <p:cNvSpPr/>
          <p:nvPr/>
        </p:nvSpPr>
        <p:spPr>
          <a:xfrm>
            <a:off x="4357688" y="3500438"/>
            <a:ext cx="2590800" cy="428625"/>
          </a:xfrm>
          <a:custGeom>
            <a:avLst/>
            <a:gdLst>
              <a:gd name="connsiteX0" fmla="*/ 0 w 2395471"/>
              <a:gd name="connsiteY0" fmla="*/ 0 h 1508975"/>
              <a:gd name="connsiteX1" fmla="*/ 1455313 w 2395471"/>
              <a:gd name="connsiteY1" fmla="*/ 1262130 h 1508975"/>
              <a:gd name="connsiteX2" fmla="*/ 2395471 w 2395471"/>
              <a:gd name="connsiteY2" fmla="*/ 1481070 h 1508975"/>
            </a:gdLst>
            <a:ahLst/>
            <a:cxnLst>
              <a:cxn ang="0">
                <a:pos x="connsiteX0" y="connsiteY0"/>
              </a:cxn>
              <a:cxn ang="0">
                <a:pos x="connsiteX1" y="connsiteY1"/>
              </a:cxn>
              <a:cxn ang="0">
                <a:pos x="connsiteX2" y="connsiteY2"/>
              </a:cxn>
            </a:cxnLst>
            <a:rect l="l" t="t" r="r" b="b"/>
            <a:pathLst>
              <a:path w="2395471" h="1508975">
                <a:moveTo>
                  <a:pt x="0" y="0"/>
                </a:moveTo>
                <a:cubicBezTo>
                  <a:pt x="528034" y="507642"/>
                  <a:pt x="1056068" y="1015285"/>
                  <a:pt x="1455313" y="1262130"/>
                </a:cubicBezTo>
                <a:cubicBezTo>
                  <a:pt x="1854558" y="1508975"/>
                  <a:pt x="2125014" y="1495022"/>
                  <a:pt x="2395471" y="1481070"/>
                </a:cubicBezTo>
              </a:path>
            </a:pathLst>
          </a:cu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lang="th-TH"/>
          </a:p>
        </p:txBody>
      </p:sp>
      <p:sp>
        <p:nvSpPr>
          <p:cNvPr id="9" name="Freeform 8"/>
          <p:cNvSpPr/>
          <p:nvPr/>
        </p:nvSpPr>
        <p:spPr>
          <a:xfrm rot="18054209">
            <a:off x="4467225" y="3379788"/>
            <a:ext cx="2085975" cy="2105025"/>
          </a:xfrm>
          <a:custGeom>
            <a:avLst/>
            <a:gdLst>
              <a:gd name="connsiteX0" fmla="*/ 0 w 2395471"/>
              <a:gd name="connsiteY0" fmla="*/ 0 h 1508975"/>
              <a:gd name="connsiteX1" fmla="*/ 1455313 w 2395471"/>
              <a:gd name="connsiteY1" fmla="*/ 1262130 h 1508975"/>
              <a:gd name="connsiteX2" fmla="*/ 2395471 w 2395471"/>
              <a:gd name="connsiteY2" fmla="*/ 1481070 h 1508975"/>
            </a:gdLst>
            <a:ahLst/>
            <a:cxnLst>
              <a:cxn ang="0">
                <a:pos x="connsiteX0" y="connsiteY0"/>
              </a:cxn>
              <a:cxn ang="0">
                <a:pos x="connsiteX1" y="connsiteY1"/>
              </a:cxn>
              <a:cxn ang="0">
                <a:pos x="connsiteX2" y="connsiteY2"/>
              </a:cxn>
            </a:cxnLst>
            <a:rect l="l" t="t" r="r" b="b"/>
            <a:pathLst>
              <a:path w="2395471" h="1508975">
                <a:moveTo>
                  <a:pt x="0" y="0"/>
                </a:moveTo>
                <a:cubicBezTo>
                  <a:pt x="528034" y="507642"/>
                  <a:pt x="1056068" y="1015285"/>
                  <a:pt x="1455313" y="1262130"/>
                </a:cubicBezTo>
                <a:cubicBezTo>
                  <a:pt x="1854558" y="1508975"/>
                  <a:pt x="2125014" y="1495022"/>
                  <a:pt x="2395471" y="1481070"/>
                </a:cubicBezTo>
              </a:path>
            </a:pathLst>
          </a:cu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lang="th-TH"/>
          </a:p>
        </p:txBody>
      </p:sp>
      <p:sp>
        <p:nvSpPr>
          <p:cNvPr id="10" name="Freeform 9"/>
          <p:cNvSpPr/>
          <p:nvPr/>
        </p:nvSpPr>
        <p:spPr>
          <a:xfrm>
            <a:off x="4643438" y="4214813"/>
            <a:ext cx="2305050" cy="1085850"/>
          </a:xfrm>
          <a:custGeom>
            <a:avLst/>
            <a:gdLst>
              <a:gd name="connsiteX0" fmla="*/ 0 w 2395471"/>
              <a:gd name="connsiteY0" fmla="*/ 0 h 1508975"/>
              <a:gd name="connsiteX1" fmla="*/ 1455313 w 2395471"/>
              <a:gd name="connsiteY1" fmla="*/ 1262130 h 1508975"/>
              <a:gd name="connsiteX2" fmla="*/ 2395471 w 2395471"/>
              <a:gd name="connsiteY2" fmla="*/ 1481070 h 1508975"/>
            </a:gdLst>
            <a:ahLst/>
            <a:cxnLst>
              <a:cxn ang="0">
                <a:pos x="connsiteX0" y="connsiteY0"/>
              </a:cxn>
              <a:cxn ang="0">
                <a:pos x="connsiteX1" y="connsiteY1"/>
              </a:cxn>
              <a:cxn ang="0">
                <a:pos x="connsiteX2" y="connsiteY2"/>
              </a:cxn>
            </a:cxnLst>
            <a:rect l="l" t="t" r="r" b="b"/>
            <a:pathLst>
              <a:path w="2395471" h="1508975">
                <a:moveTo>
                  <a:pt x="0" y="0"/>
                </a:moveTo>
                <a:cubicBezTo>
                  <a:pt x="528034" y="507642"/>
                  <a:pt x="1056068" y="1015285"/>
                  <a:pt x="1455313" y="1262130"/>
                </a:cubicBezTo>
                <a:cubicBezTo>
                  <a:pt x="1854558" y="1508975"/>
                  <a:pt x="2125014" y="1495022"/>
                  <a:pt x="2395471" y="1481070"/>
                </a:cubicBezTo>
              </a:path>
            </a:pathLst>
          </a:cu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lang="th-TH"/>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p:cNvSpPr>
          <p:nvPr>
            <p:ph type="title"/>
          </p:nvPr>
        </p:nvSpPr>
        <p:spPr bwMode="auto">
          <a:xfrm>
            <a:off x="457200" y="152400"/>
            <a:ext cx="8229600" cy="1250950"/>
          </a:xfrm>
          <a:noFill/>
        </p:spPr>
        <p:txBody>
          <a:bodyPr wrap="square" tIns="45720" bIns="45720" numCol="1" anchorCtr="0" compatLnSpc="1">
            <a:prstTxWarp prst="textNoShape">
              <a:avLst/>
            </a:prstTxWarp>
          </a:bodyPr>
          <a:lstStyle/>
          <a:p>
            <a:endParaRPr lang="th-TH" smtClean="0"/>
          </a:p>
        </p:txBody>
      </p:sp>
      <p:sp>
        <p:nvSpPr>
          <p:cNvPr id="168963" name="Rectangle 3"/>
          <p:cNvSpPr>
            <a:spLocks noGrp="1"/>
          </p:cNvSpPr>
          <p:nvPr>
            <p:ph type="body" idx="1"/>
          </p:nvPr>
        </p:nvSpPr>
        <p:spPr/>
        <p:txBody>
          <a:bodyPr/>
          <a:lstStyle/>
          <a:p>
            <a:pPr algn="thaiDist"/>
            <a:r>
              <a:rPr lang="en-US" altLang="zh-CN" sz="2800" smtClean="0">
                <a:ea typeface="SimSun" charset="-122"/>
                <a:cs typeface="DilleniaUPC" pitchFamily="18" charset="-34"/>
              </a:rPr>
              <a:t>The Enhancement and Conservation of National Environmental Quality Act, B.E. 2535, A.D. 1992 </a:t>
            </a:r>
          </a:p>
          <a:p>
            <a:pPr algn="thaiDist"/>
            <a:endParaRPr lang="en-US" altLang="zh-CN" sz="2800" smtClean="0">
              <a:ea typeface="SimSun" charset="-122"/>
              <a:cs typeface="DilleniaUPC" pitchFamily="18" charset="-34"/>
            </a:endParaRPr>
          </a:p>
          <a:p>
            <a:pPr algn="thaiDist"/>
            <a:r>
              <a:rPr lang="en-US" altLang="zh-CN" sz="2800" b="1" smtClean="0">
                <a:ea typeface="SimSun" charset="-122"/>
                <a:cs typeface="DilleniaUPC" pitchFamily="18" charset="-34"/>
              </a:rPr>
              <a:t>"Waste"</a:t>
            </a:r>
            <a:r>
              <a:rPr lang="en-US" altLang="zh-CN" sz="2800" smtClean="0">
                <a:ea typeface="SimSun" charset="-122"/>
                <a:cs typeface="DilleniaUPC" pitchFamily="18" charset="-34"/>
              </a:rPr>
              <a:t> means refuse, garbage, filth, dirt, wastewater, polluted air, polluting substances or any other hazardous substances which are discharged or originated from point sources of pollution, including residues, sediments or remainders of such matters, either in the state of solid, liquid or gas.</a:t>
            </a:r>
            <a:endParaRPr lang="th-TH" sz="28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p:cNvSpPr>
          <p:nvPr>
            <p:ph type="title"/>
          </p:nvPr>
        </p:nvSpPr>
        <p:spPr bwMode="auto">
          <a:xfrm>
            <a:off x="457200" y="152400"/>
            <a:ext cx="8229600" cy="1250950"/>
          </a:xfrm>
          <a:noFill/>
        </p:spPr>
        <p:txBody>
          <a:bodyPr wrap="square" tIns="45720" bIns="45720" numCol="1" anchorCtr="0" compatLnSpc="1">
            <a:prstTxWarp prst="textNoShape">
              <a:avLst/>
            </a:prstTxWarp>
          </a:bodyPr>
          <a:lstStyle/>
          <a:p>
            <a:endParaRPr lang="th-TH" smtClean="0"/>
          </a:p>
        </p:txBody>
      </p:sp>
      <p:sp>
        <p:nvSpPr>
          <p:cNvPr id="169987" name="Rectangle 3"/>
          <p:cNvSpPr>
            <a:spLocks noGrp="1"/>
          </p:cNvSpPr>
          <p:nvPr>
            <p:ph type="body" idx="1"/>
          </p:nvPr>
        </p:nvSpPr>
        <p:spPr>
          <a:xfrm>
            <a:off x="457200" y="1484313"/>
            <a:ext cx="8229600" cy="5184775"/>
          </a:xfrm>
        </p:spPr>
        <p:txBody>
          <a:bodyPr/>
          <a:lstStyle/>
          <a:p>
            <a:pPr algn="thaiDist">
              <a:lnSpc>
                <a:spcPct val="90000"/>
              </a:lnSpc>
            </a:pPr>
            <a:r>
              <a:rPr lang="en-US" sz="2800" smtClean="0">
                <a:cs typeface="DilleniaUPC" pitchFamily="18" charset="-34"/>
              </a:rPr>
              <a:t>The Public Health Act, B</a:t>
            </a:r>
            <a:r>
              <a:rPr lang="th-TH" sz="2800" smtClean="0"/>
              <a:t>:</a:t>
            </a:r>
            <a:r>
              <a:rPr lang="en-US" sz="2800" smtClean="0">
                <a:cs typeface="DilleniaUPC" pitchFamily="18" charset="-34"/>
              </a:rPr>
              <a:t>E</a:t>
            </a:r>
            <a:r>
              <a:rPr lang="th-TH" sz="2800" smtClean="0"/>
              <a:t>. </a:t>
            </a:r>
            <a:r>
              <a:rPr lang="en-US" sz="2800" smtClean="0">
                <a:cs typeface="DilleniaUPC" pitchFamily="18" charset="-34"/>
              </a:rPr>
              <a:t>2535</a:t>
            </a:r>
            <a:r>
              <a:rPr lang="th-TH" sz="2800" smtClean="0"/>
              <a:t> (</a:t>
            </a:r>
            <a:r>
              <a:rPr lang="en-US" sz="2800" smtClean="0">
                <a:cs typeface="DilleniaUPC" pitchFamily="18" charset="-34"/>
              </a:rPr>
              <a:t>1992</a:t>
            </a:r>
            <a:r>
              <a:rPr lang="th-TH" sz="2800" smtClean="0"/>
              <a:t>)</a:t>
            </a:r>
          </a:p>
          <a:p>
            <a:pPr algn="thaiDist">
              <a:lnSpc>
                <a:spcPct val="90000"/>
              </a:lnSpc>
            </a:pPr>
            <a:r>
              <a:rPr lang="th-TH" sz="2800" b="1" smtClean="0"/>
              <a:t>"</a:t>
            </a:r>
            <a:r>
              <a:rPr lang="en-US" sz="2800" b="1" smtClean="0">
                <a:cs typeface="DilleniaUPC" pitchFamily="18" charset="-34"/>
              </a:rPr>
              <a:t>Sewage</a:t>
            </a:r>
            <a:r>
              <a:rPr lang="th-TH" sz="2800" b="1" smtClean="0"/>
              <a:t>"</a:t>
            </a:r>
            <a:r>
              <a:rPr lang="th-TH" sz="2800" smtClean="0"/>
              <a:t> </a:t>
            </a:r>
            <a:r>
              <a:rPr lang="en-US" sz="2800" smtClean="0">
                <a:cs typeface="DilleniaUPC" pitchFamily="18" charset="-34"/>
              </a:rPr>
              <a:t>means excrement or urine and including any other thing that is filthy or gives foul odor; </a:t>
            </a:r>
            <a:endParaRPr lang="th-TH" sz="2800" smtClean="0"/>
          </a:p>
          <a:p>
            <a:pPr algn="thaiDist">
              <a:lnSpc>
                <a:spcPct val="90000"/>
              </a:lnSpc>
            </a:pPr>
            <a:r>
              <a:rPr lang="th-TH" sz="2800" smtClean="0"/>
              <a:t>Notification of Ministry of Industry Re: Industrial Waste Disposal </a:t>
            </a:r>
            <a:r>
              <a:rPr lang="en-US" sz="2800" smtClean="0">
                <a:cs typeface="DilleniaUPC" pitchFamily="18" charset="-34"/>
              </a:rPr>
              <a:t>B.E 2548</a:t>
            </a:r>
            <a:endParaRPr lang="th-TH" sz="2800" b="1" smtClean="0"/>
          </a:p>
          <a:p>
            <a:pPr algn="thaiDist">
              <a:lnSpc>
                <a:spcPct val="90000"/>
              </a:lnSpc>
            </a:pPr>
            <a:r>
              <a:rPr lang="th-TH" sz="2800" b="1" smtClean="0"/>
              <a:t>“Waste”</a:t>
            </a:r>
            <a:r>
              <a:rPr lang="th-TH" sz="2800" smtClean="0"/>
              <a:t> shall mean unusable materials or all types of wastes generated from industrial activity including wastes from raw material, wastes generated from production process, products that are deteriorated in quality, and effluent having hazardous constituents or hazardous characteristics.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title"/>
          </p:nvPr>
        </p:nvSpPr>
        <p:spPr bwMode="auto">
          <a:xfrm>
            <a:off x="457200" y="152400"/>
            <a:ext cx="8229600" cy="1250950"/>
          </a:xfrm>
          <a:noFill/>
        </p:spPr>
        <p:txBody>
          <a:bodyPr wrap="square" tIns="45720" bIns="45720" numCol="1" anchorCtr="0" compatLnSpc="1">
            <a:prstTxWarp prst="textNoShape">
              <a:avLst/>
            </a:prstTxWarp>
          </a:bodyPr>
          <a:lstStyle/>
          <a:p>
            <a:endParaRPr lang="th-TH" smtClean="0"/>
          </a:p>
        </p:txBody>
      </p:sp>
      <p:sp>
        <p:nvSpPr>
          <p:cNvPr id="171011" name="Rectangle 3"/>
          <p:cNvSpPr>
            <a:spLocks noGrp="1"/>
          </p:cNvSpPr>
          <p:nvPr>
            <p:ph type="body" idx="1"/>
          </p:nvPr>
        </p:nvSpPr>
        <p:spPr>
          <a:xfrm>
            <a:off x="457200" y="1484313"/>
            <a:ext cx="8229600" cy="4916487"/>
          </a:xfrm>
        </p:spPr>
        <p:txBody>
          <a:bodyPr/>
          <a:lstStyle/>
          <a:p>
            <a:pPr algn="thaiDist"/>
            <a:r>
              <a:rPr lang="en-US" sz="2400" smtClean="0">
                <a:cs typeface="DilleniaUPC" pitchFamily="18" charset="-34"/>
              </a:rPr>
              <a:t>The B.M.A.</a:t>
            </a:r>
            <a:r>
              <a:rPr lang="th-TH" sz="2400" smtClean="0"/>
              <a:t> </a:t>
            </a:r>
            <a:r>
              <a:rPr lang="en-US" sz="2400" smtClean="0">
                <a:cs typeface="DilleniaUPC" pitchFamily="18" charset="-34"/>
              </a:rPr>
              <a:t>- </a:t>
            </a:r>
            <a:r>
              <a:rPr lang="th-TH" sz="2400" smtClean="0"/>
              <a:t>ORDINANCE: DISPOSAL OF GARBAGE, REFUSE AND UNCLEAN THING</a:t>
            </a:r>
            <a:r>
              <a:rPr lang="en-US" sz="2400" smtClean="0">
                <a:cs typeface="DilleniaUPC" pitchFamily="18" charset="-34"/>
              </a:rPr>
              <a:t> B.E.1978</a:t>
            </a:r>
            <a:endParaRPr lang="th-TH" sz="2400" smtClean="0"/>
          </a:p>
          <a:p>
            <a:pPr algn="thaiDist"/>
            <a:r>
              <a:rPr lang="th-TH" sz="2800" smtClean="0"/>
              <a:t>Under this Ordinance:</a:t>
            </a:r>
          </a:p>
          <a:p>
            <a:pPr algn="thaiDist"/>
            <a:r>
              <a:rPr lang="th-TH" sz="2800" b="1" smtClean="0"/>
              <a:t>«Garbage»</a:t>
            </a:r>
            <a:r>
              <a:rPr lang="th-TH" sz="2800" smtClean="0"/>
              <a:t> means waste from paper, cloth, food, merchandise, ash, animal droppings or carcasses, including things swept from streets, market places, animal stalls, or other places.</a:t>
            </a:r>
          </a:p>
          <a:p>
            <a:pPr algn="thaiDist"/>
            <a:r>
              <a:rPr lang="th-TH" sz="2800" b="1" smtClean="0"/>
              <a:t>«Refuse»</a:t>
            </a:r>
            <a:r>
              <a:rPr lang="th-TH" sz="2800" smtClean="0"/>
              <a:t> means excrement or urine and shall</a:t>
            </a:r>
          </a:p>
          <a:p>
            <a:pPr algn="thaiDist"/>
            <a:r>
              <a:rPr lang="th-TH" sz="2800" smtClean="0"/>
              <a:t>include anything which is unclean and has foul</a:t>
            </a:r>
          </a:p>
          <a:p>
            <a:pPr algn="thaiDist"/>
            <a:r>
              <a:rPr lang="th-TH" sz="2800" smtClean="0"/>
              <a:t>odor.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bwMode="auto">
          <a:xfrm>
            <a:off x="457200" y="152400"/>
            <a:ext cx="8229600" cy="1250950"/>
          </a:xfrm>
          <a:noFill/>
        </p:spPr>
        <p:txBody>
          <a:bodyPr wrap="square" tIns="45720" bIns="45720" numCol="1" anchorCtr="0" compatLnSpc="1">
            <a:prstTxWarp prst="textNoShape">
              <a:avLst/>
            </a:prstTxWarp>
          </a:bodyPr>
          <a:lstStyle/>
          <a:p>
            <a:r>
              <a:rPr lang="en-US" sz="3600" smtClean="0">
                <a:cs typeface="DilleniaUPC" pitchFamily="18" charset="-34"/>
              </a:rPr>
              <a:t>Different laws, Different standards</a:t>
            </a:r>
            <a:endParaRPr lang="th-TH" sz="3600" smtClean="0"/>
          </a:p>
        </p:txBody>
      </p:sp>
      <p:sp>
        <p:nvSpPr>
          <p:cNvPr id="172035" name="Rectangle 3"/>
          <p:cNvSpPr>
            <a:spLocks noGrp="1"/>
          </p:cNvSpPr>
          <p:nvPr>
            <p:ph type="body" idx="1"/>
          </p:nvPr>
        </p:nvSpPr>
        <p:spPr/>
        <p:txBody>
          <a:bodyPr/>
          <a:lstStyle/>
          <a:p>
            <a:pPr algn="thaiDist"/>
            <a:r>
              <a:rPr lang="en-US" sz="2800" smtClean="0">
                <a:cs typeface="DilleniaUPC" pitchFamily="18" charset="-34"/>
              </a:rPr>
              <a:t>The Public Health Act, B</a:t>
            </a:r>
            <a:r>
              <a:rPr lang="th-TH" sz="2800" smtClean="0"/>
              <a:t>:</a:t>
            </a:r>
            <a:r>
              <a:rPr lang="en-US" sz="2800" smtClean="0">
                <a:cs typeface="DilleniaUPC" pitchFamily="18" charset="-34"/>
              </a:rPr>
              <a:t>E</a:t>
            </a:r>
            <a:r>
              <a:rPr lang="th-TH" sz="2800" smtClean="0"/>
              <a:t>. </a:t>
            </a:r>
            <a:r>
              <a:rPr lang="en-US" sz="2800" smtClean="0">
                <a:cs typeface="DilleniaUPC" pitchFamily="18" charset="-34"/>
              </a:rPr>
              <a:t>2535</a:t>
            </a:r>
            <a:r>
              <a:rPr lang="th-TH" sz="2800" smtClean="0"/>
              <a:t> (</a:t>
            </a:r>
            <a:r>
              <a:rPr lang="en-US" sz="2800" smtClean="0">
                <a:cs typeface="DilleniaUPC" pitchFamily="18" charset="-34"/>
              </a:rPr>
              <a:t>1992</a:t>
            </a:r>
            <a:r>
              <a:rPr lang="th-TH" sz="2800" smtClean="0"/>
              <a:t>)</a:t>
            </a:r>
          </a:p>
          <a:p>
            <a:pPr algn="thaiDist">
              <a:buFont typeface="Wingdings 2" pitchFamily="18" charset="2"/>
              <a:buNone/>
            </a:pPr>
            <a:endParaRPr lang="th-TH" sz="2800" b="1" smtClean="0"/>
          </a:p>
          <a:p>
            <a:pPr algn="thaiDist"/>
            <a:r>
              <a:rPr lang="th-TH" sz="2800" smtClean="0"/>
              <a:t>In summary, sewage and solid waste management is the responsibility of local authority. Therefore, in case of waste management in Bangkok area, the waste management will be under the responsibility of BMA.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bwMode="auto">
          <a:xfrm>
            <a:off x="457200" y="152400"/>
            <a:ext cx="8229600" cy="1250950"/>
          </a:xfrm>
          <a:noFill/>
        </p:spPr>
        <p:txBody>
          <a:bodyPr wrap="square" tIns="45720" bIns="45720" numCol="1" anchorCtr="0" compatLnSpc="1">
            <a:prstTxWarp prst="textNoShape">
              <a:avLst/>
            </a:prstTxWarp>
          </a:bodyPr>
          <a:lstStyle/>
          <a:p>
            <a:endParaRPr lang="th-TH" smtClean="0"/>
          </a:p>
        </p:txBody>
      </p:sp>
      <p:sp>
        <p:nvSpPr>
          <p:cNvPr id="173059" name="Rectangle 3"/>
          <p:cNvSpPr>
            <a:spLocks noGrp="1"/>
          </p:cNvSpPr>
          <p:nvPr>
            <p:ph type="body" idx="1"/>
          </p:nvPr>
        </p:nvSpPr>
        <p:spPr>
          <a:xfrm>
            <a:off x="457200" y="1484313"/>
            <a:ext cx="8229600" cy="5184775"/>
          </a:xfrm>
        </p:spPr>
        <p:txBody>
          <a:bodyPr/>
          <a:lstStyle/>
          <a:p>
            <a:pPr algn="thaiDist"/>
            <a:r>
              <a:rPr lang="th-TH" sz="2800" smtClean="0"/>
              <a:t>BMA has the authority to allow anyone to carry</a:t>
            </a:r>
          </a:p>
          <a:p>
            <a:pPr algn="thaiDist">
              <a:buFont typeface="Wingdings 2" pitchFamily="18" charset="2"/>
              <a:buNone/>
            </a:pPr>
            <a:r>
              <a:rPr lang="th-TH" sz="2800" smtClean="0"/>
              <a:t>   out solid waste collection business on its behalf,</a:t>
            </a:r>
          </a:p>
          <a:p>
            <a:pPr algn="thaiDist">
              <a:buFont typeface="Wingdings 2" pitchFamily="18" charset="2"/>
              <a:buNone/>
            </a:pPr>
            <a:r>
              <a:rPr lang="th-TH" sz="2800" smtClean="0"/>
              <a:t>   and also has the authority to prescribe any rules,</a:t>
            </a:r>
          </a:p>
          <a:p>
            <a:pPr algn="thaiDist">
              <a:buFont typeface="Wingdings 2" pitchFamily="18" charset="2"/>
              <a:buNone/>
            </a:pPr>
            <a:r>
              <a:rPr lang="th-TH" sz="2800" smtClean="0"/>
              <a:t>   procedure, and conditions governing the waste</a:t>
            </a:r>
          </a:p>
          <a:p>
            <a:pPr algn="thaiDist">
              <a:buFont typeface="Wingdings 2" pitchFamily="18" charset="2"/>
              <a:buNone/>
            </a:pPr>
            <a:r>
              <a:rPr lang="th-TH" sz="2800" smtClean="0"/>
              <a:t>   management in Bangkok area.</a:t>
            </a:r>
          </a:p>
          <a:p>
            <a:pPr algn="thaiDist"/>
            <a:endParaRPr lang="th-TH" sz="2800" smtClean="0"/>
          </a:p>
          <a:p>
            <a:pPr algn="thaiDist"/>
            <a:r>
              <a:rPr lang="th-TH" sz="2800" smtClean="0"/>
              <a:t>It should be noted that, with respect to the fee for collecting and hauling the waste, the local authority will have the right to charge service fee not exceeding the rate of service fee prescribed by the Ministerial Regulations (No.</a:t>
            </a:r>
            <a:r>
              <a:rPr lang="en-US" sz="2800" smtClean="0">
                <a:cs typeface="DilleniaUPC" pitchFamily="18" charset="-34"/>
              </a:rPr>
              <a:t>2,1993</a:t>
            </a:r>
            <a:r>
              <a:rPr lang="th-TH" sz="2800" smtClean="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bwMode="auto">
          <a:xfrm>
            <a:off x="457200" y="152400"/>
            <a:ext cx="8229600" cy="1250950"/>
          </a:xfrm>
          <a:noFill/>
        </p:spPr>
        <p:txBody>
          <a:bodyPr wrap="square" tIns="45720" bIns="45720" numCol="1" anchorCtr="0" compatLnSpc="1">
            <a:prstTxWarp prst="textNoShape">
              <a:avLst/>
            </a:prstTxWarp>
          </a:bodyPr>
          <a:lstStyle/>
          <a:p>
            <a:endParaRPr lang="th-TH" smtClean="0"/>
          </a:p>
        </p:txBody>
      </p:sp>
      <p:sp>
        <p:nvSpPr>
          <p:cNvPr id="174083" name="Rectangle 3"/>
          <p:cNvSpPr>
            <a:spLocks noGrp="1"/>
          </p:cNvSpPr>
          <p:nvPr>
            <p:ph type="body" idx="1"/>
          </p:nvPr>
        </p:nvSpPr>
        <p:spPr>
          <a:xfrm>
            <a:off x="142844" y="1484313"/>
            <a:ext cx="8750331" cy="5184775"/>
          </a:xfrm>
        </p:spPr>
        <p:txBody>
          <a:bodyPr/>
          <a:lstStyle/>
          <a:p>
            <a:pPr>
              <a:lnSpc>
                <a:spcPct val="90000"/>
              </a:lnSpc>
            </a:pPr>
            <a:r>
              <a:rPr lang="en-US" sz="2400" b="1" dirty="0" smtClean="0">
                <a:cs typeface="DilleniaUPC" pitchFamily="18" charset="-34"/>
              </a:rPr>
              <a:t>The Factory Act 1992 </a:t>
            </a:r>
            <a:r>
              <a:rPr lang="th-TH" sz="2400" b="1" dirty="0" smtClean="0"/>
              <a:t> </a:t>
            </a:r>
            <a:r>
              <a:rPr lang="en-US" sz="2400" b="1" dirty="0" smtClean="0">
                <a:cs typeface="DilleniaUPC" pitchFamily="18" charset="-34"/>
              </a:rPr>
              <a:t>(</a:t>
            </a:r>
            <a:r>
              <a:rPr lang="th-TH" sz="2400" dirty="0" err="1" smtClean="0"/>
              <a:t>Notification</a:t>
            </a:r>
            <a:r>
              <a:rPr lang="th-TH" sz="2400" dirty="0" smtClean="0"/>
              <a:t> </a:t>
            </a:r>
            <a:r>
              <a:rPr lang="th-TH" sz="2400" dirty="0" err="1" smtClean="0"/>
              <a:t>of</a:t>
            </a:r>
            <a:r>
              <a:rPr lang="th-TH" sz="2400" dirty="0" smtClean="0"/>
              <a:t> </a:t>
            </a:r>
            <a:r>
              <a:rPr lang="th-TH" sz="2400" dirty="0" err="1" smtClean="0"/>
              <a:t>Ministry</a:t>
            </a:r>
            <a:r>
              <a:rPr lang="th-TH" sz="2400" dirty="0" smtClean="0"/>
              <a:t> </a:t>
            </a:r>
            <a:r>
              <a:rPr lang="th-TH" sz="2400" dirty="0" err="1" smtClean="0"/>
              <a:t>of</a:t>
            </a:r>
            <a:r>
              <a:rPr lang="th-TH" sz="2400" dirty="0" smtClean="0"/>
              <a:t> </a:t>
            </a:r>
            <a:r>
              <a:rPr lang="th-TH" sz="2400" dirty="0" err="1" smtClean="0"/>
              <a:t>Industry</a:t>
            </a:r>
            <a:r>
              <a:rPr lang="th-TH" sz="2400" dirty="0" smtClean="0"/>
              <a:t> </a:t>
            </a:r>
            <a:r>
              <a:rPr lang="th-TH" sz="2400" dirty="0" err="1" smtClean="0"/>
              <a:t>Re</a:t>
            </a:r>
            <a:r>
              <a:rPr lang="th-TH" sz="2400" dirty="0" smtClean="0"/>
              <a:t>: </a:t>
            </a:r>
            <a:r>
              <a:rPr lang="th-TH" sz="2400" dirty="0" err="1" smtClean="0"/>
              <a:t>Industrial</a:t>
            </a:r>
            <a:r>
              <a:rPr lang="th-TH" sz="2400" dirty="0" smtClean="0"/>
              <a:t> </a:t>
            </a:r>
            <a:r>
              <a:rPr lang="th-TH" sz="2400" dirty="0" err="1" smtClean="0"/>
              <a:t>Waste</a:t>
            </a:r>
            <a:r>
              <a:rPr lang="th-TH" sz="2400" dirty="0" smtClean="0"/>
              <a:t> </a:t>
            </a:r>
            <a:r>
              <a:rPr lang="th-TH" sz="2400" dirty="0" err="1" smtClean="0"/>
              <a:t>Disposal</a:t>
            </a:r>
            <a:r>
              <a:rPr lang="en-US" sz="2400" dirty="0" smtClean="0"/>
              <a:t> B.E. 2548</a:t>
            </a:r>
            <a:r>
              <a:rPr lang="en-US" sz="2400" dirty="0" smtClean="0">
                <a:cs typeface="DilleniaUPC" pitchFamily="18" charset="-34"/>
              </a:rPr>
              <a:t>)</a:t>
            </a:r>
            <a:r>
              <a:rPr lang="th-TH" sz="2400" dirty="0" smtClean="0"/>
              <a:t> </a:t>
            </a:r>
            <a:endParaRPr lang="th-TH" sz="2400" b="1" dirty="0" smtClean="0"/>
          </a:p>
          <a:p>
            <a:pPr algn="thaiDist">
              <a:lnSpc>
                <a:spcPct val="90000"/>
              </a:lnSpc>
              <a:buFont typeface="Wingdings 2" pitchFamily="18" charset="2"/>
              <a:buNone/>
            </a:pPr>
            <a:r>
              <a:rPr lang="th-TH" sz="2400" dirty="0" err="1" smtClean="0"/>
              <a:t>The</a:t>
            </a:r>
            <a:r>
              <a:rPr lang="th-TH" sz="2400" dirty="0" smtClean="0"/>
              <a:t> </a:t>
            </a:r>
            <a:r>
              <a:rPr lang="th-TH" sz="2400" dirty="0" err="1" smtClean="0"/>
              <a:t>Factory</a:t>
            </a:r>
            <a:r>
              <a:rPr lang="th-TH" sz="2400" dirty="0" smtClean="0"/>
              <a:t> </a:t>
            </a:r>
            <a:r>
              <a:rPr lang="th-TH" sz="2400" dirty="0" err="1" smtClean="0"/>
              <a:t>Act</a:t>
            </a:r>
            <a:r>
              <a:rPr lang="th-TH" sz="2400" dirty="0" smtClean="0"/>
              <a:t> </a:t>
            </a:r>
            <a:r>
              <a:rPr lang="th-TH" sz="2400" dirty="0" err="1" smtClean="0"/>
              <a:t>mainly</a:t>
            </a:r>
            <a:r>
              <a:rPr lang="th-TH" sz="2400" dirty="0" smtClean="0"/>
              <a:t> </a:t>
            </a:r>
            <a:r>
              <a:rPr lang="th-TH" sz="2400" dirty="0" err="1" smtClean="0"/>
              <a:t>controls</a:t>
            </a:r>
            <a:r>
              <a:rPr lang="th-TH" sz="2400" dirty="0" smtClean="0"/>
              <a:t> </a:t>
            </a:r>
            <a:r>
              <a:rPr lang="th-TH" sz="2400" dirty="0" err="1" smtClean="0"/>
              <a:t>and</a:t>
            </a:r>
            <a:r>
              <a:rPr lang="th-TH" sz="2400" dirty="0" smtClean="0"/>
              <a:t> </a:t>
            </a:r>
            <a:r>
              <a:rPr lang="th-TH" sz="2400" dirty="0" err="1" smtClean="0"/>
              <a:t>regulates</a:t>
            </a:r>
            <a:r>
              <a:rPr lang="th-TH" sz="2400" dirty="0" smtClean="0"/>
              <a:t> </a:t>
            </a:r>
            <a:r>
              <a:rPr lang="th-TH" sz="2400" dirty="0" err="1" smtClean="0"/>
              <a:t>the</a:t>
            </a:r>
            <a:r>
              <a:rPr lang="th-TH" sz="2400" dirty="0" smtClean="0"/>
              <a:t> </a:t>
            </a:r>
            <a:r>
              <a:rPr lang="th-TH" sz="2400" dirty="0" err="1" smtClean="0"/>
              <a:t>establishment</a:t>
            </a:r>
            <a:endParaRPr lang="th-TH" sz="2400" dirty="0" smtClean="0"/>
          </a:p>
          <a:p>
            <a:pPr algn="thaiDist">
              <a:lnSpc>
                <a:spcPct val="90000"/>
              </a:lnSpc>
              <a:buFont typeface="Wingdings 2" pitchFamily="18" charset="2"/>
              <a:buNone/>
            </a:pPr>
            <a:r>
              <a:rPr lang="th-TH" sz="2400" dirty="0" err="1" smtClean="0"/>
              <a:t>and</a:t>
            </a:r>
            <a:r>
              <a:rPr lang="th-TH" sz="2400" dirty="0" smtClean="0"/>
              <a:t> </a:t>
            </a:r>
            <a:r>
              <a:rPr lang="th-TH" sz="2400" dirty="0" err="1" smtClean="0"/>
              <a:t>the</a:t>
            </a:r>
            <a:r>
              <a:rPr lang="th-TH" sz="2400" dirty="0" smtClean="0"/>
              <a:t> </a:t>
            </a:r>
            <a:r>
              <a:rPr lang="th-TH" sz="2400" dirty="0" err="1" smtClean="0"/>
              <a:t>operation</a:t>
            </a:r>
            <a:r>
              <a:rPr lang="th-TH" sz="2400" dirty="0" smtClean="0"/>
              <a:t> </a:t>
            </a:r>
            <a:r>
              <a:rPr lang="th-TH" sz="2400" dirty="0" err="1" smtClean="0"/>
              <a:t>of</a:t>
            </a:r>
            <a:r>
              <a:rPr lang="th-TH" sz="2400" dirty="0" smtClean="0"/>
              <a:t> </a:t>
            </a:r>
            <a:r>
              <a:rPr lang="th-TH" sz="2400" dirty="0" err="1" smtClean="0"/>
              <a:t>factories</a:t>
            </a:r>
            <a:r>
              <a:rPr lang="th-TH" sz="2400" dirty="0" smtClean="0"/>
              <a:t> </a:t>
            </a:r>
            <a:r>
              <a:rPr lang="th-TH" sz="2400" dirty="0" err="1" smtClean="0"/>
              <a:t>inThailand</a:t>
            </a:r>
            <a:r>
              <a:rPr lang="th-TH" sz="2400" dirty="0" smtClean="0"/>
              <a:t> </a:t>
            </a:r>
            <a:r>
              <a:rPr lang="th-TH" sz="2400" dirty="0" err="1" smtClean="0"/>
              <a:t>by</a:t>
            </a:r>
            <a:r>
              <a:rPr lang="th-TH" sz="2400" dirty="0" smtClean="0"/>
              <a:t> </a:t>
            </a:r>
            <a:r>
              <a:rPr lang="th-TH" sz="2400" dirty="0" err="1" smtClean="0"/>
              <a:t>paying</a:t>
            </a:r>
            <a:r>
              <a:rPr lang="th-TH" sz="2400" dirty="0" smtClean="0"/>
              <a:t> </a:t>
            </a:r>
            <a:r>
              <a:rPr lang="th-TH" sz="2400" dirty="0" err="1" smtClean="0"/>
              <a:t>attention</a:t>
            </a:r>
            <a:r>
              <a:rPr lang="th-TH" sz="2400" dirty="0" smtClean="0"/>
              <a:t> </a:t>
            </a:r>
            <a:r>
              <a:rPr lang="th-TH" sz="2400" dirty="0" err="1" smtClean="0"/>
              <a:t>to</a:t>
            </a:r>
            <a:endParaRPr lang="th-TH" sz="2400" dirty="0" smtClean="0"/>
          </a:p>
          <a:p>
            <a:pPr algn="thaiDist">
              <a:lnSpc>
                <a:spcPct val="90000"/>
              </a:lnSpc>
              <a:buFont typeface="Wingdings 2" pitchFamily="18" charset="2"/>
              <a:buNone/>
            </a:pPr>
            <a:r>
              <a:rPr lang="th-TH" sz="2400" dirty="0" err="1" smtClean="0"/>
              <a:t>the</a:t>
            </a:r>
            <a:r>
              <a:rPr lang="th-TH" sz="2400" dirty="0" smtClean="0"/>
              <a:t> </a:t>
            </a:r>
            <a:r>
              <a:rPr lang="th-TH" sz="2400" dirty="0" err="1" smtClean="0"/>
              <a:t>impacts</a:t>
            </a:r>
            <a:r>
              <a:rPr lang="th-TH" sz="2400" dirty="0" smtClean="0"/>
              <a:t> </a:t>
            </a:r>
            <a:r>
              <a:rPr lang="th-TH" sz="2400" dirty="0" err="1" smtClean="0"/>
              <a:t>of</a:t>
            </a:r>
            <a:r>
              <a:rPr lang="th-TH" sz="2400" dirty="0" smtClean="0"/>
              <a:t> </a:t>
            </a:r>
            <a:r>
              <a:rPr lang="th-TH" sz="2400" dirty="0" err="1" smtClean="0"/>
              <a:t>factory</a:t>
            </a:r>
            <a:r>
              <a:rPr lang="th-TH" sz="2400" dirty="0" smtClean="0"/>
              <a:t> </a:t>
            </a:r>
            <a:r>
              <a:rPr lang="th-TH" sz="2400" dirty="0" err="1" smtClean="0"/>
              <a:t>to</a:t>
            </a:r>
            <a:r>
              <a:rPr lang="th-TH" sz="2400" dirty="0" smtClean="0"/>
              <a:t> </a:t>
            </a:r>
            <a:r>
              <a:rPr lang="th-TH" sz="2400" dirty="0" err="1" smtClean="0"/>
              <a:t>the</a:t>
            </a:r>
            <a:r>
              <a:rPr lang="th-TH" sz="2400" dirty="0" smtClean="0"/>
              <a:t> </a:t>
            </a:r>
            <a:r>
              <a:rPr lang="th-TH" sz="2400" dirty="0" err="1" smtClean="0"/>
              <a:t>environment.</a:t>
            </a:r>
            <a:r>
              <a:rPr lang="th-TH" sz="2400" dirty="0" smtClean="0"/>
              <a:t> </a:t>
            </a:r>
          </a:p>
          <a:p>
            <a:pPr algn="thaiDist">
              <a:lnSpc>
                <a:spcPct val="90000"/>
              </a:lnSpc>
              <a:buFont typeface="Wingdings 2" pitchFamily="18" charset="2"/>
              <a:buNone/>
            </a:pPr>
            <a:endParaRPr lang="th-TH" sz="2400" dirty="0" smtClean="0"/>
          </a:p>
          <a:p>
            <a:pPr algn="thaiDist">
              <a:lnSpc>
                <a:spcPct val="90000"/>
              </a:lnSpc>
              <a:buFont typeface="Wingdings 2" pitchFamily="18" charset="2"/>
              <a:buNone/>
            </a:pPr>
            <a:r>
              <a:rPr lang="th-TH" sz="2400" dirty="0" err="1" smtClean="0"/>
              <a:t>Generally</a:t>
            </a:r>
            <a:r>
              <a:rPr lang="th-TH" sz="2400" dirty="0" smtClean="0"/>
              <a:t>, </a:t>
            </a:r>
            <a:r>
              <a:rPr lang="th-TH" sz="2400" dirty="0" err="1" smtClean="0"/>
              <a:t>factories</a:t>
            </a:r>
            <a:r>
              <a:rPr lang="th-TH" sz="2400" dirty="0" smtClean="0"/>
              <a:t> </a:t>
            </a:r>
            <a:r>
              <a:rPr lang="th-TH" sz="2400" dirty="0" err="1" smtClean="0"/>
              <a:t>are</a:t>
            </a:r>
            <a:r>
              <a:rPr lang="th-TH" sz="2400" dirty="0" smtClean="0"/>
              <a:t> </a:t>
            </a:r>
            <a:r>
              <a:rPr lang="th-TH" sz="2400" dirty="0" err="1" smtClean="0"/>
              <a:t>required</a:t>
            </a:r>
            <a:r>
              <a:rPr lang="th-TH" sz="2400" dirty="0" smtClean="0"/>
              <a:t> </a:t>
            </a:r>
            <a:r>
              <a:rPr lang="th-TH" sz="2400" dirty="0" err="1" smtClean="0"/>
              <a:t>under</a:t>
            </a:r>
            <a:r>
              <a:rPr lang="th-TH" sz="2400" dirty="0" smtClean="0"/>
              <a:t> </a:t>
            </a:r>
            <a:r>
              <a:rPr lang="th-TH" sz="2400" dirty="0" err="1" smtClean="0"/>
              <a:t>this</a:t>
            </a:r>
            <a:r>
              <a:rPr lang="th-TH" sz="2400" dirty="0" smtClean="0"/>
              <a:t> </a:t>
            </a:r>
            <a:r>
              <a:rPr lang="th-TH" sz="2400" dirty="0" err="1" smtClean="0"/>
              <a:t>Act</a:t>
            </a:r>
            <a:r>
              <a:rPr lang="th-TH" sz="2400" dirty="0" smtClean="0"/>
              <a:t> </a:t>
            </a:r>
            <a:r>
              <a:rPr lang="th-TH" sz="2400" dirty="0" err="1" smtClean="0"/>
              <a:t>to</a:t>
            </a:r>
            <a:r>
              <a:rPr lang="th-TH" sz="2400" dirty="0" smtClean="0"/>
              <a:t> </a:t>
            </a:r>
            <a:r>
              <a:rPr lang="th-TH" sz="2400" dirty="0" err="1" smtClean="0"/>
              <a:t>be</a:t>
            </a:r>
            <a:r>
              <a:rPr lang="th-TH" sz="2400" dirty="0" smtClean="0"/>
              <a:t> </a:t>
            </a:r>
            <a:r>
              <a:rPr lang="th-TH" sz="2400" dirty="0" err="1" smtClean="0"/>
              <a:t>kept</a:t>
            </a:r>
            <a:endParaRPr lang="th-TH" sz="2400" dirty="0" smtClean="0"/>
          </a:p>
          <a:p>
            <a:pPr algn="thaiDist">
              <a:lnSpc>
                <a:spcPct val="90000"/>
              </a:lnSpc>
              <a:buFont typeface="Wingdings 2" pitchFamily="18" charset="2"/>
              <a:buNone/>
            </a:pPr>
            <a:r>
              <a:rPr lang="th-TH" sz="2400" dirty="0" err="1" smtClean="0"/>
              <a:t>clean</a:t>
            </a:r>
            <a:r>
              <a:rPr lang="th-TH" sz="2400" dirty="0" smtClean="0"/>
              <a:t> </a:t>
            </a:r>
            <a:r>
              <a:rPr lang="th-TH" sz="2400" dirty="0" err="1" smtClean="0"/>
              <a:t>and</a:t>
            </a:r>
            <a:r>
              <a:rPr lang="th-TH" sz="2400" dirty="0" smtClean="0"/>
              <a:t> </a:t>
            </a:r>
            <a:r>
              <a:rPr lang="th-TH" sz="2400" dirty="0" err="1" smtClean="0"/>
              <a:t>free</a:t>
            </a:r>
            <a:r>
              <a:rPr lang="th-TH" sz="2400" dirty="0" smtClean="0"/>
              <a:t> </a:t>
            </a:r>
            <a:r>
              <a:rPr lang="th-TH" sz="2400" dirty="0" err="1" smtClean="0"/>
              <a:t>from</a:t>
            </a:r>
            <a:r>
              <a:rPr lang="th-TH" sz="2400" dirty="0" smtClean="0"/>
              <a:t> </a:t>
            </a:r>
            <a:r>
              <a:rPr lang="th-TH" sz="2400" dirty="0" err="1" smtClean="0"/>
              <a:t>garbage</a:t>
            </a:r>
            <a:r>
              <a:rPr lang="th-TH" sz="2400" dirty="0" smtClean="0"/>
              <a:t> </a:t>
            </a:r>
            <a:r>
              <a:rPr lang="th-TH" sz="2400" dirty="0" err="1" smtClean="0"/>
              <a:t>and</a:t>
            </a:r>
            <a:r>
              <a:rPr lang="th-TH" sz="2400" dirty="0" smtClean="0"/>
              <a:t> </a:t>
            </a:r>
            <a:r>
              <a:rPr lang="th-TH" sz="2400" dirty="0" err="1" smtClean="0"/>
              <a:t>refuse</a:t>
            </a:r>
            <a:r>
              <a:rPr lang="th-TH" sz="2400" dirty="0" smtClean="0"/>
              <a:t> </a:t>
            </a:r>
            <a:r>
              <a:rPr lang="th-TH" sz="2400" dirty="0" err="1" smtClean="0"/>
              <a:t>at</a:t>
            </a:r>
            <a:r>
              <a:rPr lang="th-TH" sz="2400" dirty="0" smtClean="0"/>
              <a:t> </a:t>
            </a:r>
            <a:r>
              <a:rPr lang="th-TH" sz="2400" dirty="0" err="1" smtClean="0"/>
              <a:t>all</a:t>
            </a:r>
            <a:r>
              <a:rPr lang="th-TH" sz="2400" dirty="0" smtClean="0"/>
              <a:t> </a:t>
            </a:r>
            <a:r>
              <a:rPr lang="th-TH" sz="2400" dirty="0" err="1" smtClean="0"/>
              <a:t>time.</a:t>
            </a:r>
            <a:endParaRPr lang="th-TH" sz="2400" dirty="0" smtClean="0"/>
          </a:p>
          <a:p>
            <a:pPr algn="thaiDist">
              <a:lnSpc>
                <a:spcPct val="90000"/>
              </a:lnSpc>
              <a:buFont typeface="Wingdings 2" pitchFamily="18" charset="2"/>
              <a:buNone/>
            </a:pPr>
            <a:endParaRPr lang="th-TH" sz="2400" dirty="0" smtClean="0"/>
          </a:p>
          <a:p>
            <a:pPr algn="thaiDist">
              <a:lnSpc>
                <a:spcPct val="90000"/>
              </a:lnSpc>
              <a:buFont typeface="Wingdings 2" pitchFamily="18" charset="2"/>
              <a:buNone/>
            </a:pPr>
            <a:r>
              <a:rPr lang="th-TH" sz="2400" dirty="0" err="1" smtClean="0"/>
              <a:t>The</a:t>
            </a:r>
            <a:r>
              <a:rPr lang="th-TH" sz="2400" dirty="0" smtClean="0"/>
              <a:t> </a:t>
            </a:r>
            <a:r>
              <a:rPr lang="th-TH" sz="2400" dirty="0" err="1" smtClean="0"/>
              <a:t>waste</a:t>
            </a:r>
            <a:r>
              <a:rPr lang="th-TH" sz="2400" dirty="0" smtClean="0"/>
              <a:t> </a:t>
            </a:r>
            <a:r>
              <a:rPr lang="th-TH" sz="2400" dirty="0" err="1" smtClean="0"/>
              <a:t>elimination</a:t>
            </a:r>
            <a:r>
              <a:rPr lang="th-TH" sz="2400" dirty="0" smtClean="0"/>
              <a:t> </a:t>
            </a:r>
            <a:r>
              <a:rPr lang="th-TH" sz="2400" dirty="0" err="1" smtClean="0"/>
              <a:t>plant</a:t>
            </a:r>
            <a:r>
              <a:rPr lang="th-TH" sz="2400" dirty="0" smtClean="0"/>
              <a:t>, </a:t>
            </a:r>
            <a:r>
              <a:rPr lang="th-TH" sz="2400" dirty="0" err="1" smtClean="0"/>
              <a:t>however</a:t>
            </a:r>
            <a:r>
              <a:rPr lang="th-TH" sz="2400" dirty="0" smtClean="0"/>
              <a:t>, </a:t>
            </a:r>
            <a:r>
              <a:rPr lang="th-TH" sz="2400" dirty="0" err="1" smtClean="0"/>
              <a:t>will</a:t>
            </a:r>
            <a:r>
              <a:rPr lang="th-TH" sz="2400" dirty="0" smtClean="0"/>
              <a:t> </a:t>
            </a:r>
            <a:r>
              <a:rPr lang="th-TH" sz="2400" dirty="0" err="1" smtClean="0"/>
              <a:t>be</a:t>
            </a:r>
            <a:r>
              <a:rPr lang="th-TH" sz="2400" dirty="0" smtClean="0"/>
              <a:t> </a:t>
            </a:r>
            <a:r>
              <a:rPr lang="th-TH" sz="2400" dirty="0" err="1" smtClean="0"/>
              <a:t>mainly</a:t>
            </a:r>
            <a:r>
              <a:rPr lang="en-US" sz="2400" dirty="0" smtClean="0"/>
              <a:t> </a:t>
            </a:r>
            <a:r>
              <a:rPr lang="en-US" sz="2400" dirty="0" smtClean="0">
                <a:cs typeface="DilleniaUPC" pitchFamily="18" charset="-34"/>
              </a:rPr>
              <a:t>controlled</a:t>
            </a:r>
            <a:endParaRPr lang="th-TH" sz="2400" dirty="0" smtClean="0">
              <a:cs typeface="DilleniaUPC" pitchFamily="18" charset="-34"/>
            </a:endParaRPr>
          </a:p>
          <a:p>
            <a:pPr algn="thaiDist">
              <a:lnSpc>
                <a:spcPct val="90000"/>
              </a:lnSpc>
              <a:buFont typeface="Wingdings 2" pitchFamily="18" charset="2"/>
              <a:buNone/>
            </a:pPr>
            <a:r>
              <a:rPr lang="th-TH" sz="2400" dirty="0" err="1" smtClean="0"/>
              <a:t>by</a:t>
            </a:r>
            <a:r>
              <a:rPr lang="th-TH" sz="2400" dirty="0" smtClean="0"/>
              <a:t> </a:t>
            </a:r>
            <a:r>
              <a:rPr lang="th-TH" sz="2400" dirty="0" err="1" smtClean="0"/>
              <a:t>the</a:t>
            </a:r>
            <a:r>
              <a:rPr lang="th-TH" sz="2400" dirty="0" smtClean="0"/>
              <a:t> </a:t>
            </a:r>
            <a:r>
              <a:rPr lang="th-TH" sz="2400" dirty="0" err="1" smtClean="0"/>
              <a:t>Enhancement</a:t>
            </a:r>
            <a:r>
              <a:rPr lang="th-TH" sz="2400" dirty="0" smtClean="0"/>
              <a:t> </a:t>
            </a:r>
            <a:r>
              <a:rPr lang="th-TH" sz="2400" dirty="0" err="1" smtClean="0"/>
              <a:t>and</a:t>
            </a:r>
            <a:r>
              <a:rPr lang="th-TH" sz="2400" dirty="0" smtClean="0"/>
              <a:t> </a:t>
            </a:r>
            <a:r>
              <a:rPr lang="th-TH" sz="2400" dirty="0" err="1" smtClean="0"/>
              <a:t>Conservation</a:t>
            </a:r>
            <a:r>
              <a:rPr lang="th-TH" sz="2400" dirty="0" smtClean="0"/>
              <a:t> </a:t>
            </a:r>
            <a:r>
              <a:rPr lang="th-TH" sz="2400" dirty="0" err="1" smtClean="0"/>
              <a:t>of</a:t>
            </a:r>
            <a:r>
              <a:rPr lang="th-TH" sz="2400" dirty="0" smtClean="0"/>
              <a:t> </a:t>
            </a:r>
            <a:r>
              <a:rPr lang="th-TH" sz="2400" dirty="0" err="1" smtClean="0"/>
              <a:t>National</a:t>
            </a:r>
            <a:r>
              <a:rPr lang="th-TH" sz="2400" dirty="0" smtClean="0"/>
              <a:t> </a:t>
            </a:r>
            <a:r>
              <a:rPr lang="th-TH" sz="2400" dirty="0" err="1" smtClean="0"/>
              <a:t>Environmental</a:t>
            </a:r>
            <a:endParaRPr lang="th-TH" sz="2400" dirty="0" smtClean="0"/>
          </a:p>
          <a:p>
            <a:pPr algn="thaiDist">
              <a:lnSpc>
                <a:spcPct val="90000"/>
              </a:lnSpc>
              <a:buFont typeface="Wingdings 2" pitchFamily="18" charset="2"/>
              <a:buNone/>
            </a:pPr>
            <a:r>
              <a:rPr lang="th-TH" sz="2400" dirty="0" err="1" smtClean="0"/>
              <a:t>Quality</a:t>
            </a:r>
            <a:r>
              <a:rPr lang="th-TH" sz="2400" dirty="0" smtClean="0"/>
              <a:t> </a:t>
            </a:r>
            <a:r>
              <a:rPr lang="th-TH" sz="2400" dirty="0" err="1" smtClean="0"/>
              <a:t>Act</a:t>
            </a:r>
            <a:r>
              <a:rPr lang="en-US" sz="2400" dirty="0" smtClean="0">
                <a:cs typeface="DilleniaUPC" pitchFamily="18" charset="-34"/>
              </a:rPr>
              <a:t> B.E 2535</a:t>
            </a:r>
            <a:endParaRPr lang="th-TH"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p:cNvSpPr>
          <p:nvPr>
            <p:ph type="title"/>
          </p:nvPr>
        </p:nvSpPr>
        <p:spPr bwMode="auto">
          <a:xfrm>
            <a:off x="457200" y="152400"/>
            <a:ext cx="8229600" cy="1250950"/>
          </a:xfrm>
          <a:noFill/>
        </p:spPr>
        <p:txBody>
          <a:bodyPr wrap="square" tIns="45720" bIns="45720" numCol="1" anchorCtr="0" compatLnSpc="1">
            <a:prstTxWarp prst="textNoShape">
              <a:avLst/>
            </a:prstTxWarp>
          </a:bodyPr>
          <a:lstStyle/>
          <a:p>
            <a:r>
              <a:rPr lang="en-US" smtClean="0">
                <a:cs typeface="DilleniaUPC" pitchFamily="18" charset="-34"/>
              </a:rPr>
              <a:t>Conclusion</a:t>
            </a:r>
            <a:endParaRPr lang="th-TH" smtClean="0"/>
          </a:p>
        </p:txBody>
      </p:sp>
      <p:sp>
        <p:nvSpPr>
          <p:cNvPr id="176131" name="Rectangle 3"/>
          <p:cNvSpPr>
            <a:spLocks noGrp="1"/>
          </p:cNvSpPr>
          <p:nvPr>
            <p:ph type="body" idx="1"/>
          </p:nvPr>
        </p:nvSpPr>
        <p:spPr/>
        <p:txBody>
          <a:bodyPr/>
          <a:lstStyle/>
          <a:p>
            <a:r>
              <a:rPr lang="en-US" dirty="0" smtClean="0">
                <a:cs typeface="DilleniaUPC" pitchFamily="18" charset="-34"/>
              </a:rPr>
              <a:t>The management of waste, by law is divided into </a:t>
            </a:r>
            <a:r>
              <a:rPr lang="en-US" dirty="0" smtClean="0">
                <a:cs typeface="DilleniaUPC" pitchFamily="18" charset="-34"/>
              </a:rPr>
              <a:t>two distinct </a:t>
            </a:r>
            <a:r>
              <a:rPr lang="en-US" dirty="0" smtClean="0">
                <a:cs typeface="DilleniaUPC" pitchFamily="18" charset="-34"/>
              </a:rPr>
              <a:t>categories:</a:t>
            </a:r>
          </a:p>
          <a:p>
            <a:pPr>
              <a:buFont typeface="Wingdings 2" pitchFamily="18" charset="2"/>
              <a:buNone/>
            </a:pPr>
            <a:r>
              <a:rPr lang="en-US" dirty="0" smtClean="0">
                <a:cs typeface="DilleniaUPC" pitchFamily="18" charset="-34"/>
              </a:rPr>
              <a:t>	Local level waste-community waste</a:t>
            </a:r>
          </a:p>
          <a:p>
            <a:pPr>
              <a:buFont typeface="Wingdings 2" pitchFamily="18" charset="2"/>
              <a:buNone/>
            </a:pPr>
            <a:r>
              <a:rPr lang="en-US" dirty="0" smtClean="0">
                <a:cs typeface="DilleniaUPC" pitchFamily="18" charset="-34"/>
              </a:rPr>
              <a:t>	Industrial level waste-industrial waste</a:t>
            </a:r>
          </a:p>
          <a:p>
            <a:pPr>
              <a:buFont typeface="Wingdings 2" pitchFamily="18" charset="2"/>
              <a:buNone/>
            </a:pPr>
            <a:endParaRPr lang="en-US" dirty="0" smtClean="0">
              <a:cs typeface="DilleniaUPC" pitchFamily="18" charset="-34"/>
            </a:endParaRPr>
          </a:p>
          <a:p>
            <a:r>
              <a:rPr lang="en-US" dirty="0" smtClean="0">
                <a:cs typeface="DilleniaUPC" pitchFamily="18" charset="-34"/>
              </a:rPr>
              <a:t>Different laws and standards are applied to each type of waste categories</a:t>
            </a:r>
          </a:p>
          <a:p>
            <a:pPr>
              <a:buFont typeface="Wingdings 2" pitchFamily="18" charset="2"/>
              <a:buNone/>
            </a:pPr>
            <a:endParaRPr lang="th-TH"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01625" y="228600"/>
            <a:ext cx="8534400" cy="1112838"/>
          </a:xfrm>
        </p:spPr>
        <p:txBody>
          <a:bodyPr/>
          <a:lstStyle/>
          <a:p>
            <a:r>
              <a:rPr lang="en-US" b="1" smtClean="0">
                <a:solidFill>
                  <a:srgbClr val="9D2512"/>
                </a:solidFill>
                <a:cs typeface="Cordia New" pitchFamily="34" charset="-34"/>
              </a:rPr>
              <a:t>The classification of waste </a:t>
            </a:r>
            <a:br>
              <a:rPr lang="en-US" b="1" smtClean="0">
                <a:solidFill>
                  <a:srgbClr val="9D2512"/>
                </a:solidFill>
                <a:cs typeface="Cordia New" pitchFamily="34" charset="-34"/>
              </a:rPr>
            </a:br>
            <a:r>
              <a:rPr lang="en-US" b="1" smtClean="0">
                <a:solidFill>
                  <a:srgbClr val="9D2512"/>
                </a:solidFill>
                <a:cs typeface="Cordia New" pitchFamily="34" charset="-34"/>
              </a:rPr>
              <a:t>(by  governmental units)</a:t>
            </a:r>
            <a:endParaRPr lang="th-TH" smtClean="0">
              <a:solidFill>
                <a:srgbClr val="9D2512"/>
              </a:solidFill>
            </a:endParaRPr>
          </a:p>
        </p:txBody>
      </p:sp>
      <p:sp>
        <p:nvSpPr>
          <p:cNvPr id="66563"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sz="3200" smtClean="0">
                <a:cs typeface="Angsana New" pitchFamily="18" charset="-34"/>
              </a:rPr>
              <a:t>1.By The National Environment Board of Thailand (NEB);Ministry of Environments and Technology</a:t>
            </a:r>
          </a:p>
          <a:p>
            <a:pPr>
              <a:buFont typeface="Wingdings 2" pitchFamily="18" charset="2"/>
              <a:buNone/>
            </a:pPr>
            <a:r>
              <a:rPr lang="en-US" sz="3200" smtClean="0">
                <a:solidFill>
                  <a:srgbClr val="002060"/>
                </a:solidFill>
                <a:cs typeface="Angsana New" pitchFamily="18" charset="-34"/>
              </a:rPr>
              <a:t>	1.1 Decompose Trash </a:t>
            </a:r>
          </a:p>
          <a:p>
            <a:pPr>
              <a:buFont typeface="Wingdings 2" pitchFamily="18" charset="2"/>
              <a:buNone/>
            </a:pPr>
            <a:r>
              <a:rPr lang="en-US" sz="3200" smtClean="0">
                <a:solidFill>
                  <a:srgbClr val="002060"/>
                </a:solidFill>
                <a:cs typeface="Angsana New" pitchFamily="18" charset="-34"/>
              </a:rPr>
              <a:t>	1.2 Non-decompose Trash </a:t>
            </a:r>
          </a:p>
          <a:p>
            <a:pPr>
              <a:buFont typeface="Wingdings 2" pitchFamily="18" charset="2"/>
              <a:buNone/>
            </a:pPr>
            <a:r>
              <a:rPr lang="en-US" sz="3200" smtClean="0">
                <a:solidFill>
                  <a:srgbClr val="002060"/>
                </a:solidFill>
                <a:cs typeface="Angsana New" pitchFamily="18" charset="-34"/>
              </a:rPr>
              <a:t>	1.3 Toxic Trash </a:t>
            </a:r>
            <a:endParaRPr lang="th-TH" sz="3200" smtClean="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b="1" smtClean="0">
                <a:solidFill>
                  <a:srgbClr val="9D2512"/>
                </a:solidFill>
                <a:cs typeface="Cordia New" pitchFamily="34" charset="-34"/>
              </a:rPr>
              <a:t>The classification of waste </a:t>
            </a:r>
            <a:r>
              <a:rPr lang="th-TH" b="1" smtClean="0">
                <a:solidFill>
                  <a:srgbClr val="9D2512"/>
                </a:solidFill>
              </a:rPr>
              <a:t>(</a:t>
            </a:r>
            <a:r>
              <a:rPr lang="en-US" b="1" smtClean="0">
                <a:solidFill>
                  <a:srgbClr val="9D2512"/>
                </a:solidFill>
                <a:cs typeface="Cordia New" pitchFamily="34" charset="-34"/>
              </a:rPr>
              <a:t>2</a:t>
            </a:r>
            <a:r>
              <a:rPr lang="th-TH" b="1" smtClean="0">
                <a:solidFill>
                  <a:srgbClr val="9D2512"/>
                </a:solidFill>
              </a:rPr>
              <a:t>)</a:t>
            </a:r>
            <a:endParaRPr lang="th-TH" smtClean="0">
              <a:solidFill>
                <a:srgbClr val="9D2512"/>
              </a:solidFill>
            </a:endParaRPr>
          </a:p>
        </p:txBody>
      </p:sp>
      <p:sp>
        <p:nvSpPr>
          <p:cNvPr id="67587"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sz="3200" smtClean="0">
                <a:cs typeface="Angsana New" pitchFamily="18" charset="-34"/>
              </a:rPr>
              <a:t>2.Damrongrajanupab Institute, Office of the Permanent Secretary of Ministry of Interior;</a:t>
            </a:r>
          </a:p>
          <a:p>
            <a:pPr>
              <a:buFont typeface="Wingdings 2" pitchFamily="18" charset="2"/>
              <a:buNone/>
            </a:pPr>
            <a:r>
              <a:rPr lang="en-US" sz="3200" smtClean="0">
                <a:solidFill>
                  <a:srgbClr val="002060"/>
                </a:solidFill>
                <a:cs typeface="Angsana New" pitchFamily="18" charset="-34"/>
              </a:rPr>
              <a:t>	2.1  Wet Trash </a:t>
            </a:r>
            <a:endParaRPr lang="th-TH" sz="3200" smtClean="0">
              <a:solidFill>
                <a:srgbClr val="002060"/>
              </a:solidFill>
            </a:endParaRPr>
          </a:p>
          <a:p>
            <a:pPr>
              <a:buFont typeface="Wingdings 2" pitchFamily="18" charset="2"/>
              <a:buNone/>
            </a:pPr>
            <a:r>
              <a:rPr lang="th-TH" sz="3200" smtClean="0">
                <a:solidFill>
                  <a:srgbClr val="002060"/>
                </a:solidFill>
              </a:rPr>
              <a:t>	</a:t>
            </a:r>
            <a:r>
              <a:rPr lang="en-US" sz="3200" smtClean="0">
                <a:solidFill>
                  <a:srgbClr val="002060"/>
                </a:solidFill>
                <a:cs typeface="Angsana New" pitchFamily="18" charset="-34"/>
              </a:rPr>
              <a:t>2.2</a:t>
            </a:r>
            <a:r>
              <a:rPr lang="th-TH" sz="3200" smtClean="0">
                <a:solidFill>
                  <a:srgbClr val="002060"/>
                </a:solidFill>
              </a:rPr>
              <a:t>  </a:t>
            </a:r>
            <a:r>
              <a:rPr lang="en-US" sz="3200" smtClean="0">
                <a:solidFill>
                  <a:srgbClr val="002060"/>
                </a:solidFill>
                <a:cs typeface="Angsana New" pitchFamily="18" charset="-34"/>
              </a:rPr>
              <a:t>Dry Trash </a:t>
            </a:r>
          </a:p>
          <a:p>
            <a:pPr>
              <a:buFont typeface="Wingdings 2" pitchFamily="18" charset="2"/>
              <a:buNone/>
            </a:pPr>
            <a:r>
              <a:rPr lang="en-US" sz="3200" smtClean="0">
                <a:solidFill>
                  <a:srgbClr val="002060"/>
                </a:solidFill>
                <a:cs typeface="Angsana New" pitchFamily="18" charset="-34"/>
              </a:rPr>
              <a:t>	2.3</a:t>
            </a:r>
            <a:r>
              <a:rPr lang="th-TH" sz="3200" smtClean="0">
                <a:solidFill>
                  <a:srgbClr val="002060"/>
                </a:solidFill>
              </a:rPr>
              <a:t>  </a:t>
            </a:r>
            <a:r>
              <a:rPr lang="en-US" sz="3200" smtClean="0">
                <a:solidFill>
                  <a:srgbClr val="002060"/>
                </a:solidFill>
                <a:cs typeface="Angsana New" pitchFamily="18" charset="-34"/>
              </a:rPr>
              <a:t>Toxic Trash or</a:t>
            </a:r>
            <a:r>
              <a:rPr lang="th-TH" sz="3200" smtClean="0">
                <a:solidFill>
                  <a:srgbClr val="002060"/>
                </a:solidFill>
              </a:rPr>
              <a:t>  </a:t>
            </a:r>
            <a:r>
              <a:rPr lang="en-US" sz="3200" smtClean="0">
                <a:solidFill>
                  <a:srgbClr val="002060"/>
                </a:solidFill>
                <a:cs typeface="Angsana New" pitchFamily="18" charset="-34"/>
              </a:rPr>
              <a:t>hazardous waste</a:t>
            </a:r>
            <a:endParaRPr lang="th-TH" sz="3200" smtClean="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thaigoodview.com/library/sema/sukhothai/sureeporn_j/toxic/03.jpg"/>
          <p:cNvPicPr>
            <a:picLocks noChangeAspect="1" noChangeArrowheads="1"/>
          </p:cNvPicPr>
          <p:nvPr/>
        </p:nvPicPr>
        <p:blipFill>
          <a:blip r:embed="rId2"/>
          <a:srcRect/>
          <a:stretch>
            <a:fillRect/>
          </a:stretch>
        </p:blipFill>
        <p:spPr bwMode="auto">
          <a:xfrm>
            <a:off x="395288" y="549275"/>
            <a:ext cx="8424862" cy="5748338"/>
          </a:xfrm>
          <a:prstGeom prst="rect">
            <a:avLst/>
          </a:prstGeom>
          <a:noFill/>
          <a:ln w="9525">
            <a:noFill/>
            <a:miter lim="800000"/>
            <a:headEnd/>
            <a:tailEnd/>
          </a:ln>
        </p:spPr>
      </p:pic>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sz="4400" dirty="0" smtClean="0">
                <a:solidFill>
                  <a:schemeClr val="tx1"/>
                </a:solidFill>
              </a:rPr>
              <a:t>How many wastes a day..?</a:t>
            </a:r>
            <a:endParaRPr lang="th-TH" sz="4400" dirty="0">
              <a:solidFill>
                <a:schemeClr val="tx1"/>
              </a:solidFill>
            </a:endParaRPr>
          </a:p>
        </p:txBody>
      </p:sp>
      <p:sp>
        <p:nvSpPr>
          <p:cNvPr id="3" name="Content Placeholder 2"/>
          <p:cNvSpPr>
            <a:spLocks noGrp="1"/>
          </p:cNvSpPr>
          <p:nvPr>
            <p:ph idx="1"/>
          </p:nvPr>
        </p:nvSpPr>
        <p:spPr>
          <a:xfrm>
            <a:off x="1043608" y="2996952"/>
            <a:ext cx="7272808" cy="2736304"/>
          </a:xfrm>
          <a:solidFill>
            <a:schemeClr val="bg1">
              <a:alpha val="34000"/>
            </a:schemeClr>
          </a:solidFill>
        </p:spPr>
        <p:txBody>
          <a:bodyPr>
            <a:normAutofit fontScale="92500"/>
          </a:bodyPr>
          <a:lstStyle/>
          <a:p>
            <a:pPr fontAlgn="auto">
              <a:spcBef>
                <a:spcPts val="0"/>
              </a:spcBef>
              <a:spcAft>
                <a:spcPts val="0"/>
              </a:spcAft>
              <a:buFont typeface="Wingdings 2"/>
              <a:buChar char=""/>
              <a:defRPr/>
            </a:pPr>
            <a:r>
              <a:rPr lang="th-TH" sz="4000" dirty="0" smtClean="0">
                <a:ln w="12700">
                  <a:solidFill>
                    <a:schemeClr val="tx2">
                      <a:satMod val="155000"/>
                    </a:schemeClr>
                  </a:solidFill>
                  <a:prstDash val="solid"/>
                </a:ln>
              </a:rPr>
              <a:t> </a:t>
            </a:r>
            <a:r>
              <a:rPr lang="en-US" sz="4000" dirty="0" smtClean="0">
                <a:ln w="12700">
                  <a:solidFill>
                    <a:schemeClr val="tx2">
                      <a:satMod val="155000"/>
                    </a:schemeClr>
                  </a:solidFill>
                  <a:prstDash val="solid"/>
                </a:ln>
              </a:rPr>
              <a:t>How  can we mange them</a:t>
            </a:r>
            <a:r>
              <a:rPr lang="th-TH" sz="4000" dirty="0" smtClean="0">
                <a:ln w="12700">
                  <a:solidFill>
                    <a:schemeClr val="tx2">
                      <a:satMod val="155000"/>
                    </a:schemeClr>
                  </a:solidFill>
                  <a:prstDash val="solid"/>
                </a:ln>
              </a:rPr>
              <a:t>.....</a:t>
            </a:r>
            <a:r>
              <a:rPr lang="en-US" sz="4000" dirty="0" smtClean="0">
                <a:ln w="12700">
                  <a:solidFill>
                    <a:schemeClr val="tx2">
                      <a:satMod val="155000"/>
                    </a:schemeClr>
                  </a:solidFill>
                  <a:prstDash val="solid"/>
                </a:ln>
              </a:rPr>
              <a:t>?</a:t>
            </a:r>
            <a:r>
              <a:rPr lang="th-TH" sz="4000" dirty="0" smtClean="0">
                <a:ln w="12700">
                  <a:solidFill>
                    <a:schemeClr val="tx2">
                      <a:satMod val="155000"/>
                    </a:schemeClr>
                  </a:solidFill>
                  <a:prstDash val="solid"/>
                </a:ln>
              </a:rPr>
              <a:t>.</a:t>
            </a:r>
          </a:p>
          <a:p>
            <a:pPr fontAlgn="auto">
              <a:spcBef>
                <a:spcPts val="0"/>
              </a:spcBef>
              <a:spcAft>
                <a:spcPts val="0"/>
              </a:spcAft>
              <a:buFont typeface="Wingdings 2"/>
              <a:buChar char=""/>
              <a:defRPr/>
            </a:pPr>
            <a:r>
              <a:rPr lang="th-TH" sz="4000" dirty="0" smtClean="0">
                <a:ln w="12700">
                  <a:solidFill>
                    <a:schemeClr val="tx2">
                      <a:satMod val="155000"/>
                    </a:schemeClr>
                  </a:solidFill>
                  <a:prstDash val="solid"/>
                </a:ln>
              </a:rPr>
              <a:t> </a:t>
            </a:r>
            <a:r>
              <a:rPr lang="en-US" sz="4000" dirty="0" smtClean="0">
                <a:ln w="12700">
                  <a:solidFill>
                    <a:schemeClr val="tx2">
                      <a:satMod val="155000"/>
                    </a:schemeClr>
                  </a:solidFill>
                  <a:prstDash val="solid"/>
                </a:ln>
              </a:rPr>
              <a:t>Do we know waste-to-energy ?</a:t>
            </a:r>
            <a:endParaRPr lang="th-TH" sz="4000" dirty="0" smtClean="0">
              <a:ln w="12700">
                <a:solidFill>
                  <a:schemeClr val="tx2">
                    <a:satMod val="155000"/>
                  </a:schemeClr>
                </a:solidFill>
                <a:prstDash val="solid"/>
              </a:ln>
            </a:endParaRPr>
          </a:p>
          <a:p>
            <a:pPr fontAlgn="auto">
              <a:spcBef>
                <a:spcPts val="0"/>
              </a:spcBef>
              <a:spcAft>
                <a:spcPts val="0"/>
              </a:spcAft>
              <a:buFont typeface="Wingdings 2"/>
              <a:buChar char=""/>
              <a:defRPr/>
            </a:pPr>
            <a:r>
              <a:rPr lang="th-TH" sz="4000" dirty="0" smtClean="0">
                <a:ln w="12700">
                  <a:solidFill>
                    <a:schemeClr val="tx2">
                      <a:satMod val="155000"/>
                    </a:schemeClr>
                  </a:solidFill>
                  <a:prstDash val="solid"/>
                </a:ln>
              </a:rPr>
              <a:t> </a:t>
            </a:r>
            <a:r>
              <a:rPr lang="en-US" sz="4000" dirty="0" smtClean="0">
                <a:ln w="12700">
                  <a:solidFill>
                    <a:schemeClr val="tx2">
                      <a:satMod val="155000"/>
                    </a:schemeClr>
                  </a:solidFill>
                  <a:prstDash val="solid"/>
                </a:ln>
              </a:rPr>
              <a:t>Is Thailand  ready for these ?</a:t>
            </a:r>
            <a:r>
              <a:rPr lang="th-TH" sz="4000" dirty="0" smtClean="0">
                <a:ln w="12700">
                  <a:solidFill>
                    <a:schemeClr val="tx2">
                      <a:satMod val="155000"/>
                    </a:schemeClr>
                  </a:solidFill>
                  <a:prstDash val="solid"/>
                </a:ln>
              </a:rPr>
              <a:t>...</a:t>
            </a:r>
          </a:p>
          <a:p>
            <a:pPr fontAlgn="auto">
              <a:spcBef>
                <a:spcPts val="0"/>
              </a:spcBef>
              <a:spcAft>
                <a:spcPts val="0"/>
              </a:spcAft>
              <a:buFont typeface="Wingdings 2"/>
              <a:buChar char=""/>
              <a:defRPr/>
            </a:pPr>
            <a:r>
              <a:rPr lang="th-TH" sz="4000" dirty="0" smtClean="0">
                <a:ln w="12700">
                  <a:solidFill>
                    <a:schemeClr val="tx2">
                      <a:satMod val="155000"/>
                    </a:schemeClr>
                  </a:solidFill>
                  <a:prstDash val="solid"/>
                </a:ln>
              </a:rPr>
              <a:t> </a:t>
            </a:r>
            <a:r>
              <a:rPr lang="en-US" sz="4000" dirty="0" smtClean="0">
                <a:ln w="12700">
                  <a:solidFill>
                    <a:schemeClr val="tx2">
                      <a:satMod val="155000"/>
                    </a:schemeClr>
                  </a:solidFill>
                  <a:prstDash val="solid"/>
                </a:ln>
              </a:rPr>
              <a:t>How does the laws govern?</a:t>
            </a:r>
            <a:r>
              <a:rPr lang="th-TH" sz="4000" dirty="0" smtClean="0">
                <a:ln w="12700">
                  <a:solidFill>
                    <a:schemeClr val="tx2">
                      <a:satMod val="155000"/>
                    </a:schemeClr>
                  </a:solidFill>
                  <a:prstDash val="solid"/>
                </a:ln>
              </a:rPr>
              <a:t>........</a:t>
            </a:r>
            <a:endParaRPr lang="th-TH"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b="1" smtClean="0">
                <a:solidFill>
                  <a:srgbClr val="9D2512"/>
                </a:solidFill>
                <a:cs typeface="Cordia New" pitchFamily="34" charset="-34"/>
              </a:rPr>
              <a:t>The classification of waste</a:t>
            </a:r>
            <a:r>
              <a:rPr lang="th-TH" b="1" smtClean="0">
                <a:solidFill>
                  <a:srgbClr val="9D2512"/>
                </a:solidFill>
              </a:rPr>
              <a:t>(</a:t>
            </a:r>
            <a:r>
              <a:rPr lang="en-US" b="1" smtClean="0">
                <a:solidFill>
                  <a:srgbClr val="9D2512"/>
                </a:solidFill>
                <a:cs typeface="Cordia New" pitchFamily="34" charset="-34"/>
              </a:rPr>
              <a:t>3</a:t>
            </a:r>
            <a:r>
              <a:rPr lang="th-TH" b="1" smtClean="0">
                <a:solidFill>
                  <a:srgbClr val="9D2512"/>
                </a:solidFill>
              </a:rPr>
              <a:t>)</a:t>
            </a:r>
            <a:endParaRPr lang="th-TH" smtClean="0">
              <a:solidFill>
                <a:srgbClr val="9D2512"/>
              </a:solidFill>
            </a:endParaRPr>
          </a:p>
        </p:txBody>
      </p:sp>
      <p:sp>
        <p:nvSpPr>
          <p:cNvPr id="68611"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sz="3200" smtClean="0">
                <a:cs typeface="Angsana New" pitchFamily="18" charset="-34"/>
              </a:rPr>
              <a:t>3.Bangkok Metropolitan Administration, Bangkok regulation, 2545;</a:t>
            </a:r>
            <a:endParaRPr lang="th-TH" sz="3200" smtClean="0"/>
          </a:p>
          <a:p>
            <a:pPr>
              <a:buFont typeface="Wingdings 2" pitchFamily="18" charset="2"/>
              <a:buNone/>
            </a:pPr>
            <a:r>
              <a:rPr lang="th-TH" sz="3200" smtClean="0">
                <a:solidFill>
                  <a:srgbClr val="002060"/>
                </a:solidFill>
              </a:rPr>
              <a:t>	</a:t>
            </a:r>
            <a:r>
              <a:rPr lang="en-US" sz="3200" smtClean="0">
                <a:solidFill>
                  <a:srgbClr val="002060"/>
                </a:solidFill>
                <a:cs typeface="Angsana New" pitchFamily="18" charset="-34"/>
              </a:rPr>
              <a:t>3.1</a:t>
            </a:r>
            <a:r>
              <a:rPr lang="th-TH" sz="3200" smtClean="0">
                <a:solidFill>
                  <a:srgbClr val="002060"/>
                </a:solidFill>
              </a:rPr>
              <a:t> </a:t>
            </a:r>
            <a:r>
              <a:rPr lang="en-US" sz="3200" smtClean="0">
                <a:solidFill>
                  <a:srgbClr val="002060"/>
                </a:solidFill>
                <a:cs typeface="Angsana New" pitchFamily="18" charset="-34"/>
              </a:rPr>
              <a:t>General</a:t>
            </a:r>
          </a:p>
          <a:p>
            <a:pPr>
              <a:buFont typeface="Wingdings 2" pitchFamily="18" charset="2"/>
              <a:buNone/>
            </a:pPr>
            <a:r>
              <a:rPr lang="en-US" sz="3200" smtClean="0">
                <a:solidFill>
                  <a:srgbClr val="002060"/>
                </a:solidFill>
                <a:cs typeface="Angsana New" pitchFamily="18" charset="-34"/>
              </a:rPr>
              <a:t>	3.2</a:t>
            </a:r>
            <a:r>
              <a:rPr lang="th-TH" sz="3200" smtClean="0">
                <a:solidFill>
                  <a:srgbClr val="002060"/>
                </a:solidFill>
              </a:rPr>
              <a:t> </a:t>
            </a:r>
            <a:r>
              <a:rPr lang="en-US" sz="3200" smtClean="0">
                <a:solidFill>
                  <a:srgbClr val="002060"/>
                </a:solidFill>
                <a:cs typeface="Angsana New" pitchFamily="18" charset="-34"/>
              </a:rPr>
              <a:t>Decompose </a:t>
            </a:r>
          </a:p>
          <a:p>
            <a:pPr>
              <a:buFont typeface="Wingdings 2" pitchFamily="18" charset="2"/>
              <a:buNone/>
            </a:pPr>
            <a:r>
              <a:rPr lang="en-US" sz="3200" smtClean="0">
                <a:solidFill>
                  <a:srgbClr val="002060"/>
                </a:solidFill>
                <a:cs typeface="Angsana New" pitchFamily="18" charset="-34"/>
              </a:rPr>
              <a:t>	3.3</a:t>
            </a:r>
            <a:r>
              <a:rPr lang="th-TH" sz="3200" smtClean="0">
                <a:solidFill>
                  <a:srgbClr val="002060"/>
                </a:solidFill>
              </a:rPr>
              <a:t> </a:t>
            </a:r>
            <a:r>
              <a:rPr lang="en-US" sz="3200" smtClean="0">
                <a:solidFill>
                  <a:srgbClr val="002060"/>
                </a:solidFill>
                <a:cs typeface="Angsana New" pitchFamily="18" charset="-34"/>
              </a:rPr>
              <a:t>Recycle</a:t>
            </a:r>
          </a:p>
          <a:p>
            <a:pPr>
              <a:buFont typeface="Wingdings 2" pitchFamily="18" charset="2"/>
              <a:buNone/>
            </a:pPr>
            <a:r>
              <a:rPr lang="en-US" sz="3200" smtClean="0">
                <a:solidFill>
                  <a:srgbClr val="002060"/>
                </a:solidFill>
                <a:cs typeface="Angsana New" pitchFamily="18" charset="-34"/>
              </a:rPr>
              <a:t>	3.4</a:t>
            </a:r>
            <a:r>
              <a:rPr lang="th-TH" sz="3200" smtClean="0">
                <a:solidFill>
                  <a:srgbClr val="002060"/>
                </a:solidFill>
              </a:rPr>
              <a:t> </a:t>
            </a:r>
            <a:r>
              <a:rPr lang="en-US" sz="3200" smtClean="0">
                <a:solidFill>
                  <a:srgbClr val="002060"/>
                </a:solidFill>
                <a:cs typeface="Angsana New" pitchFamily="18" charset="-34"/>
              </a:rPr>
              <a:t>Hazardous</a:t>
            </a:r>
          </a:p>
          <a:p>
            <a:pPr>
              <a:buFont typeface="Wingdings 2" pitchFamily="18" charset="2"/>
              <a:buNone/>
            </a:pPr>
            <a:r>
              <a:rPr lang="en-US" sz="3200" smtClean="0">
                <a:solidFill>
                  <a:srgbClr val="002060"/>
                </a:solidFill>
                <a:cs typeface="Angsana New" pitchFamily="18" charset="-34"/>
              </a:rPr>
              <a:t>	3.5</a:t>
            </a:r>
            <a:r>
              <a:rPr lang="th-TH" sz="3200" smtClean="0">
                <a:solidFill>
                  <a:srgbClr val="002060"/>
                </a:solidFill>
              </a:rPr>
              <a:t> </a:t>
            </a:r>
            <a:r>
              <a:rPr lang="en-US" sz="3200" smtClean="0">
                <a:solidFill>
                  <a:srgbClr val="002060"/>
                </a:solidFill>
                <a:cs typeface="Angsana New" pitchFamily="18" charset="-34"/>
              </a:rPr>
              <a:t>Contaminated </a:t>
            </a:r>
          </a:p>
          <a:p>
            <a:endParaRPr lang="th-TH" sz="32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b="1" smtClean="0">
                <a:solidFill>
                  <a:srgbClr val="8E7C5C"/>
                </a:solidFill>
                <a:cs typeface="Cordia New" pitchFamily="34" charset="-34"/>
              </a:rPr>
              <a:t>Conclusion:</a:t>
            </a:r>
            <a:endParaRPr lang="th-TH" b="1" smtClean="0">
              <a:solidFill>
                <a:srgbClr val="8E7C5C"/>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860425" indent="-742950">
              <a:lnSpc>
                <a:spcPct val="80000"/>
              </a:lnSpc>
              <a:spcBef>
                <a:spcPct val="0"/>
              </a:spcBef>
              <a:buSzPct val="80000"/>
              <a:buFont typeface="Wingdings 2" pitchFamily="18" charset="2"/>
              <a:buNone/>
            </a:pPr>
            <a:r>
              <a:rPr lang="en-US" sz="1000" smtClean="0">
                <a:cs typeface="Angsana New" pitchFamily="18" charset="-34"/>
              </a:rPr>
              <a:t>	</a:t>
            </a:r>
          </a:p>
          <a:p>
            <a:pPr marL="860425" indent="-742950" algn="thaiDist">
              <a:lnSpc>
                <a:spcPct val="80000"/>
              </a:lnSpc>
              <a:spcBef>
                <a:spcPct val="0"/>
              </a:spcBef>
              <a:buSzPct val="80000"/>
            </a:pPr>
            <a:r>
              <a:rPr lang="en-US" sz="2900" smtClean="0">
                <a:cs typeface="Angsana New" pitchFamily="18" charset="-34"/>
              </a:rPr>
              <a:t>The definition of “waste” products, as defined by existing laws, differs from the definition recognized in academia and certain academic journals.  The definition of “waste” appears to vary depending upon what a particular proposal requires.  </a:t>
            </a:r>
          </a:p>
          <a:p>
            <a:pPr marL="860425" indent="-742950" algn="thaiDist">
              <a:lnSpc>
                <a:spcPct val="80000"/>
              </a:lnSpc>
              <a:spcBef>
                <a:spcPct val="0"/>
              </a:spcBef>
              <a:buSzPct val="80000"/>
            </a:pPr>
            <a:endParaRPr lang="en-US" sz="2900" smtClean="0">
              <a:solidFill>
                <a:srgbClr val="FF0000"/>
              </a:solidFill>
              <a:cs typeface="Angsana New" pitchFamily="18" charset="-34"/>
            </a:endParaRPr>
          </a:p>
          <a:p>
            <a:pPr marL="860425" indent="-742950" algn="thaiDist">
              <a:lnSpc>
                <a:spcPct val="80000"/>
              </a:lnSpc>
              <a:buFont typeface="Wingdings 2" pitchFamily="18" charset="2"/>
              <a:buNone/>
            </a:pPr>
            <a:r>
              <a:rPr lang="th-TH" sz="1000" smtClean="0"/>
              <a:t>	</a:t>
            </a:r>
          </a:p>
          <a:p>
            <a:pPr marL="860425" indent="-742950" algn="thaiDist">
              <a:lnSpc>
                <a:spcPct val="80000"/>
              </a:lnSpc>
              <a:buFont typeface="Wingdings 2" pitchFamily="18" charset="2"/>
              <a:buNone/>
            </a:pPr>
            <a:r>
              <a:rPr lang="th-TH" sz="1000" smtClean="0"/>
              <a:t>	</a:t>
            </a:r>
            <a:endParaRPr lang="en-US" sz="1000" smtClean="0">
              <a:solidFill>
                <a:srgbClr val="C00000"/>
              </a:solidFill>
              <a:cs typeface="Angsana New" pitchFamily="18" charset="-3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p:txBody>
          <a:bodyPr/>
          <a:lstStyle/>
          <a:p>
            <a:r>
              <a:rPr lang="en-US" sz="2800" b="1" dirty="0" smtClean="0">
                <a:cs typeface="FreesiaUPC" pitchFamily="34" charset="-34"/>
              </a:rPr>
              <a:t>2. Laws and standards  which </a:t>
            </a:r>
            <a:r>
              <a:rPr lang="en-US" sz="2800" b="1" dirty="0" smtClean="0">
                <a:cs typeface="FreesiaUPC" pitchFamily="34" charset="-34"/>
              </a:rPr>
              <a:t>governing </a:t>
            </a:r>
            <a:r>
              <a:rPr lang="en-US" sz="2800" b="1" dirty="0" smtClean="0">
                <a:cs typeface="FreesiaUPC" pitchFamily="34" charset="-34"/>
              </a:rPr>
              <a:t>the production of electricity using waste products</a:t>
            </a:r>
            <a:endParaRPr lang="th-TH" sz="28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01625" y="228600"/>
            <a:ext cx="8534400" cy="896938"/>
          </a:xfrm>
        </p:spPr>
        <p:txBody>
          <a:bodyPr/>
          <a:lstStyle/>
          <a:p>
            <a:pPr algn="ctr"/>
            <a:r>
              <a:rPr lang="en-US" sz="2400" b="1" smtClean="0">
                <a:cs typeface="FreesiaUPC" pitchFamily="34" charset="-34"/>
              </a:rPr>
              <a:t> 2. Laws and standards  </a:t>
            </a:r>
            <a:endParaRPr lang="th-TH" sz="2400" smtClean="0"/>
          </a:p>
        </p:txBody>
      </p:sp>
      <p:sp>
        <p:nvSpPr>
          <p:cNvPr id="71683"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b="1" smtClean="0">
                <a:cs typeface="FreesiaUPC" pitchFamily="34" charset="-34"/>
              </a:rPr>
              <a:t>Laws; fundamental laws </a:t>
            </a:r>
          </a:p>
          <a:p>
            <a:r>
              <a:rPr lang="en-US" smtClean="0">
                <a:cs typeface="FreesiaUPC" pitchFamily="34" charset="-34"/>
              </a:rPr>
              <a:t> The Public Health Act B.E. 2535</a:t>
            </a:r>
          </a:p>
          <a:p>
            <a:r>
              <a:rPr lang="en-US" smtClean="0">
                <a:cs typeface="FreesiaUPC" pitchFamily="34" charset="-34"/>
              </a:rPr>
              <a:t>The Cleanliness and Tidiness of the Country Act B.E.2535 </a:t>
            </a:r>
            <a:r>
              <a:rPr lang="th-TH" smtClean="0"/>
              <a:t> </a:t>
            </a:r>
            <a:endParaRPr lang="en-US" smtClean="0">
              <a:cs typeface="FreesiaUPC" pitchFamily="34" charset="-34"/>
            </a:endParaRPr>
          </a:p>
          <a:p>
            <a:r>
              <a:rPr lang="en-US" smtClean="0">
                <a:cs typeface="FreesiaUPC" pitchFamily="34" charset="-34"/>
              </a:rPr>
              <a:t>The Determining Plan and Process of Decentralization  to Local Government Act B.E.2542</a:t>
            </a:r>
            <a:r>
              <a:rPr lang="th-TH" smtClean="0"/>
              <a:t> </a:t>
            </a:r>
            <a:endParaRPr lang="en-US" smtClean="0">
              <a:cs typeface="FreesiaUPC" pitchFamily="34" charset="-34"/>
            </a:endParaRPr>
          </a:p>
          <a:p>
            <a:r>
              <a:rPr lang="en-US" smtClean="0">
                <a:cs typeface="FreesiaUPC" pitchFamily="34" charset="-34"/>
              </a:rPr>
              <a:t>Notice of Ministry of Industry;</a:t>
            </a:r>
            <a:r>
              <a:rPr lang="th-TH" smtClean="0"/>
              <a:t> </a:t>
            </a:r>
            <a:r>
              <a:rPr lang="en-US" smtClean="0">
                <a:cs typeface="FreesiaUPC" pitchFamily="34" charset="-34"/>
              </a:rPr>
              <a:t>Dispose the waste</a:t>
            </a:r>
            <a:r>
              <a:rPr lang="th-TH" smtClean="0"/>
              <a:t> </a:t>
            </a:r>
            <a:r>
              <a:rPr lang="en-US" smtClean="0">
                <a:cs typeface="FreesiaUPC" pitchFamily="34" charset="-34"/>
              </a:rPr>
              <a:t>or nonuse able material B.E.2548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01625" y="228600"/>
            <a:ext cx="8534400" cy="896938"/>
          </a:xfrm>
        </p:spPr>
        <p:txBody>
          <a:bodyPr/>
          <a:lstStyle/>
          <a:p>
            <a:pPr algn="ctr"/>
            <a:r>
              <a:rPr lang="en-US" sz="2400" b="1" smtClean="0">
                <a:cs typeface="FreesiaUPC" pitchFamily="34" charset="-34"/>
              </a:rPr>
              <a:t>2. Laws and standards  </a:t>
            </a:r>
            <a:endParaRPr lang="th-TH" sz="2400" smtClean="0"/>
          </a:p>
        </p:txBody>
      </p:sp>
      <p:sp>
        <p:nvSpPr>
          <p:cNvPr id="72707"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b="1" smtClean="0">
                <a:cs typeface="FreesiaUPC" pitchFamily="34" charset="-34"/>
              </a:rPr>
              <a:t>Laws; (subsidiary laws)</a:t>
            </a:r>
            <a:r>
              <a:rPr lang="th-TH" b="1" smtClean="0"/>
              <a:t> </a:t>
            </a:r>
            <a:endParaRPr lang="en-US" smtClean="0">
              <a:cs typeface="FreesiaUPC" pitchFamily="34" charset="-34"/>
            </a:endParaRPr>
          </a:p>
          <a:p>
            <a:r>
              <a:rPr lang="en-US" smtClean="0">
                <a:cs typeface="FreesiaUPC" pitchFamily="34" charset="-34"/>
              </a:rPr>
              <a:t>Energy Conservation Promotion Act B.E.2535 </a:t>
            </a:r>
          </a:p>
          <a:p>
            <a:r>
              <a:rPr lang="en-US" smtClean="0">
                <a:cs typeface="FreesiaUPC" pitchFamily="34" charset="-34"/>
              </a:rPr>
              <a:t>Industrial Product Standard Act B.E.2535 </a:t>
            </a:r>
          </a:p>
          <a:p>
            <a:r>
              <a:rPr lang="en-US" smtClean="0">
                <a:cs typeface="FreesiaUPC" pitchFamily="34" charset="-34"/>
              </a:rPr>
              <a:t>Enhancement and Conservation of National Environmental Quality Act B.E. 2535</a:t>
            </a:r>
          </a:p>
        </p:txBody>
      </p:sp>
      <p:pic>
        <p:nvPicPr>
          <p:cNvPr id="72708" name="Picture 4" descr="http://www.siamsafety.com/images/Boiler_Energy09112009.jpg"/>
          <p:cNvPicPr>
            <a:picLocks noChangeAspect="1" noChangeArrowheads="1"/>
          </p:cNvPicPr>
          <p:nvPr/>
        </p:nvPicPr>
        <p:blipFill>
          <a:blip r:embed="rId2"/>
          <a:srcRect/>
          <a:stretch>
            <a:fillRect/>
          </a:stretch>
        </p:blipFill>
        <p:spPr bwMode="auto">
          <a:xfrm>
            <a:off x="3635375" y="4365625"/>
            <a:ext cx="1930400" cy="2060575"/>
          </a:xfrm>
          <a:prstGeom prst="rect">
            <a:avLst/>
          </a:prstGeom>
          <a:noFill/>
          <a:ln w="9525">
            <a:noFill/>
            <a:miter lim="800000"/>
            <a:headEnd/>
            <a:tailEnd/>
          </a:ln>
        </p:spPr>
      </p:pic>
      <p:pic>
        <p:nvPicPr>
          <p:cNvPr id="72709" name="Picture 6" descr="http://t2.gstatic.com/images?q=tbn:ANd9GcQSvSXWnY2CNAtyUJaAGsXhtPThjPi_3PKFSQR7GKVxitDTMpfU"/>
          <p:cNvPicPr>
            <a:picLocks noChangeAspect="1" noChangeArrowheads="1"/>
          </p:cNvPicPr>
          <p:nvPr/>
        </p:nvPicPr>
        <p:blipFill>
          <a:blip r:embed="rId3"/>
          <a:srcRect/>
          <a:stretch>
            <a:fillRect/>
          </a:stretch>
        </p:blipFill>
        <p:spPr bwMode="auto">
          <a:xfrm>
            <a:off x="755650" y="4437063"/>
            <a:ext cx="2362200" cy="19335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12775" y="228600"/>
            <a:ext cx="8153400" cy="990600"/>
          </a:xfrm>
        </p:spPr>
        <p:txBody>
          <a:bodyPr/>
          <a:lstStyle/>
          <a:p>
            <a:pPr algn="ctr"/>
            <a:r>
              <a:rPr lang="en-US" smtClean="0">
                <a:cs typeface="FreesiaUPC" pitchFamily="34" charset="-34"/>
              </a:rPr>
              <a:t>Conclusions</a:t>
            </a:r>
            <a:endParaRPr lang="th-TH" smtClean="0"/>
          </a:p>
        </p:txBody>
      </p:sp>
      <p:sp>
        <p:nvSpPr>
          <p:cNvPr id="73731" name="Content Placeholder 2"/>
          <p:cNvSpPr>
            <a:spLocks noGrp="1"/>
          </p:cNvSpPr>
          <p:nvPr>
            <p:ph sz="quarter" idx="1"/>
          </p:nvPr>
        </p:nvSpPr>
        <p:spPr>
          <a:xfrm>
            <a:off x="612775" y="1428750"/>
            <a:ext cx="8153400" cy="5143500"/>
          </a:xfrm>
        </p:spPr>
        <p:txBody>
          <a:bodyPr/>
          <a:lstStyle/>
          <a:p>
            <a:pPr algn="just"/>
            <a:r>
              <a:rPr lang="en-US" sz="2400" smtClean="0">
                <a:cs typeface="FreesiaUPC" pitchFamily="34" charset="-34"/>
              </a:rPr>
              <a:t>The management of waste, by law, is divided into two distinct categories: local level waste, or “community waste,” and industrial level waste, called “industrial waste.”  Different laws and standards are applied to each type of waste categories.  </a:t>
            </a:r>
          </a:p>
          <a:p>
            <a:pPr algn="just"/>
            <a:r>
              <a:rPr lang="en-US" sz="2400" smtClean="0">
                <a:cs typeface="FreesiaUPC" pitchFamily="34" charset="-34"/>
              </a:rPr>
              <a:t>To dispose the waste and using the products</a:t>
            </a:r>
            <a:r>
              <a:rPr lang="th-TH" sz="2400" smtClean="0"/>
              <a:t> </a:t>
            </a:r>
            <a:r>
              <a:rPr lang="en-US" sz="2400" smtClean="0">
                <a:cs typeface="FreesiaUPC" pitchFamily="34" charset="-34"/>
              </a:rPr>
              <a:t>for the electricity power plant  (waste-to-energy), </a:t>
            </a:r>
            <a:r>
              <a:rPr lang="en-US" sz="2400" smtClean="0">
                <a:solidFill>
                  <a:srgbClr val="FF0000"/>
                </a:solidFill>
                <a:cs typeface="FreesiaUPC" pitchFamily="34" charset="-34"/>
              </a:rPr>
              <a:t>there is no law. (the processing of waste)</a:t>
            </a:r>
          </a:p>
          <a:p>
            <a:pPr algn="just"/>
            <a:r>
              <a:rPr lang="en-US" sz="2400" smtClean="0">
                <a:cs typeface="FreesiaUPC" pitchFamily="34" charset="-34"/>
              </a:rPr>
              <a:t>There are only 2 fundamental laws governing ; the industrial product standard Act B.E.2535 and the energy conservation promotion Act B.E. 2535.</a:t>
            </a:r>
            <a:r>
              <a:rPr lang="th-TH" sz="2400" smtClean="0"/>
              <a:t> </a:t>
            </a:r>
            <a:endParaRPr lang="en-US" sz="2400" smtClean="0">
              <a:cs typeface="FreesiaUPC" pitchFamily="34" charset="-34"/>
            </a:endParaRPr>
          </a:p>
          <a:p>
            <a:pPr algn="just"/>
            <a:r>
              <a:rPr lang="en-US" sz="2400" smtClean="0">
                <a:cs typeface="FreesiaUPC" pitchFamily="34" charset="-34"/>
              </a:rPr>
              <a:t>There is still no laws or regulations (subsidiary laws) to issue the </a:t>
            </a:r>
            <a:r>
              <a:rPr lang="en-US" sz="2400" smtClean="0">
                <a:solidFill>
                  <a:srgbClr val="FF0000"/>
                </a:solidFill>
                <a:cs typeface="FreesiaUPC" pitchFamily="34" charset="-34"/>
              </a:rPr>
              <a:t>product standard </a:t>
            </a:r>
            <a:r>
              <a:rPr lang="en-US" sz="2400" smtClean="0">
                <a:cs typeface="FreesiaUPC" pitchFamily="34" charset="-34"/>
              </a:rPr>
              <a:t>for the fuel in waste-to-energy.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a:r>
              <a:rPr lang="en-US" b="1" smtClean="0">
                <a:solidFill>
                  <a:srgbClr val="C00000"/>
                </a:solidFill>
                <a:cs typeface="LilyUPC" pitchFamily="34" charset="-34"/>
              </a:rPr>
              <a:t>The obstacles and legal problems to set up the power plant</a:t>
            </a:r>
            <a:endParaRPr lang="th-TH" b="1" smtClean="0">
              <a:solidFill>
                <a:srgbClr val="C00000"/>
              </a:solidFill>
            </a:endParaRPr>
          </a:p>
        </p:txBody>
      </p:sp>
      <p:sp>
        <p:nvSpPr>
          <p:cNvPr id="3" name="Content Placeholder 2"/>
          <p:cNvSpPr>
            <a:spLocks noGrp="1"/>
          </p:cNvSpPr>
          <p:nvPr>
            <p:ph sz="quarter" idx="1"/>
          </p:nvPr>
        </p:nvSpPr>
        <p:spPr>
          <a:xfrm>
            <a:off x="914400" y="1500188"/>
            <a:ext cx="7772400" cy="5000625"/>
          </a:xfrm>
        </p:spPr>
        <p:txBody>
          <a:bodyPr>
            <a:normAutofit/>
          </a:bodyPr>
          <a:lstStyle/>
          <a:p>
            <a:pPr marL="514350" indent="-514350">
              <a:lnSpc>
                <a:spcPct val="90000"/>
              </a:lnSpc>
              <a:buFont typeface="Franklin Gothic Book" pitchFamily="34" charset="0"/>
              <a:buAutoNum type="arabicPeriod"/>
            </a:pPr>
            <a:r>
              <a:rPr lang="en-US" sz="3600" smtClean="0">
                <a:cs typeface="EucrosiaUPC" pitchFamily="18" charset="-34"/>
              </a:rPr>
              <a:t>The legal controls of disposing the waste are different. (community/industry waste)</a:t>
            </a:r>
          </a:p>
          <a:p>
            <a:pPr marL="514350" indent="-514350" algn="thaiDist">
              <a:lnSpc>
                <a:spcPct val="90000"/>
              </a:lnSpc>
              <a:buFont typeface="Franklin Gothic Book" pitchFamily="34" charset="0"/>
              <a:buAutoNum type="arabicPeriod"/>
            </a:pPr>
            <a:r>
              <a:rPr lang="en-US" sz="3600" smtClean="0">
                <a:cs typeface="EucrosiaUPC" pitchFamily="18" charset="-34"/>
              </a:rPr>
              <a:t>The Joint venture  Investment (the private sector and government) Act B.E.2535</a:t>
            </a:r>
          </a:p>
          <a:p>
            <a:pPr marL="514350" indent="-514350">
              <a:lnSpc>
                <a:spcPct val="90000"/>
              </a:lnSpc>
              <a:buFont typeface="Franklin Gothic Book" pitchFamily="34" charset="0"/>
              <a:buAutoNum type="arabicPeriod"/>
            </a:pPr>
            <a:r>
              <a:rPr lang="en-US" sz="3600" smtClean="0">
                <a:cs typeface="EucrosiaUPC" pitchFamily="18" charset="-34"/>
              </a:rPr>
              <a:t> The Planning Act B.E.2535 </a:t>
            </a:r>
          </a:p>
          <a:p>
            <a:pPr marL="514350" indent="-514350">
              <a:lnSpc>
                <a:spcPct val="90000"/>
              </a:lnSpc>
              <a:buFont typeface="Franklin Gothic Book" pitchFamily="34" charset="0"/>
              <a:buAutoNum type="arabicPeriod"/>
            </a:pPr>
            <a:r>
              <a:rPr lang="en-US" sz="3600" smtClean="0">
                <a:cs typeface="EucrosiaUPC" pitchFamily="18" charset="-34"/>
              </a:rPr>
              <a:t> How to apply the adder cost( buying electricity prices)?? it is cheaper between industrial and community waste for the adder cost.  </a:t>
            </a:r>
          </a:p>
          <a:p>
            <a:pPr marL="514350" indent="-514350">
              <a:lnSpc>
                <a:spcPct val="90000"/>
              </a:lnSpc>
            </a:pPr>
            <a:endParaRPr lang="th-TH" sz="36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Autofit/>
          </a:bodyPr>
          <a:lstStyle/>
          <a:p>
            <a:pPr marL="54864" indent="0" algn="ctr" fontAlgn="auto">
              <a:spcAft>
                <a:spcPts val="0"/>
              </a:spcAft>
              <a:defRPr/>
            </a:pPr>
            <a:r>
              <a:rPr lang="en-US" sz="3600" b="1" dirty="0" smtClean="0">
                <a:solidFill>
                  <a:schemeClr val="tx2">
                    <a:tint val="100000"/>
                    <a:shade val="90000"/>
                    <a:satMod val="250000"/>
                    <a:alpha val="100000"/>
                  </a:schemeClr>
                </a:solidFill>
              </a:rPr>
              <a:t>3.Comparing with other countries</a:t>
            </a:r>
            <a:endParaRPr lang="th-TH" sz="3600"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57200" y="1646238"/>
            <a:ext cx="8229600" cy="4878387"/>
          </a:xfrm>
        </p:spPr>
        <p:txBody>
          <a:bodyPr>
            <a:normAutofit/>
          </a:bodyPr>
          <a:lstStyle/>
          <a:p>
            <a:pPr>
              <a:lnSpc>
                <a:spcPct val="80000"/>
              </a:lnSpc>
              <a:buFont typeface="Wingdings 2" pitchFamily="18" charset="2"/>
              <a:buNone/>
            </a:pPr>
            <a:r>
              <a:rPr lang="en-US" sz="3000" b="1" smtClean="0">
                <a:cs typeface="JasmineUPC" pitchFamily="18" charset="-34"/>
              </a:rPr>
              <a:t>1. Germany </a:t>
            </a:r>
            <a:endParaRPr lang="en-US" sz="3000" smtClean="0">
              <a:cs typeface="JasmineUPC" pitchFamily="18" charset="-34"/>
            </a:endParaRPr>
          </a:p>
          <a:p>
            <a:pPr>
              <a:lnSpc>
                <a:spcPct val="80000"/>
              </a:lnSpc>
              <a:buFont typeface="Wingdings 2" pitchFamily="18" charset="2"/>
              <a:buNone/>
            </a:pPr>
            <a:r>
              <a:rPr lang="en-US" sz="3000" b="1" smtClean="0">
                <a:cs typeface="JasmineUPC" pitchFamily="18" charset="-34"/>
              </a:rPr>
              <a:t>2. USA</a:t>
            </a:r>
            <a:endParaRPr lang="en-US" sz="3000" smtClean="0">
              <a:cs typeface="JasmineUPC" pitchFamily="18" charset="-34"/>
            </a:endParaRPr>
          </a:p>
          <a:p>
            <a:pPr>
              <a:lnSpc>
                <a:spcPct val="80000"/>
              </a:lnSpc>
              <a:buFont typeface="Wingdings 2" pitchFamily="18" charset="2"/>
              <a:buNone/>
            </a:pPr>
            <a:r>
              <a:rPr lang="en-US" sz="3000" b="1" smtClean="0">
                <a:cs typeface="JasmineUPC" pitchFamily="18" charset="-34"/>
              </a:rPr>
              <a:t>3. Singapore  </a:t>
            </a:r>
            <a:endParaRPr lang="en-US" sz="3000" smtClean="0">
              <a:cs typeface="JasmineUPC" pitchFamily="18" charset="-34"/>
            </a:endParaRPr>
          </a:p>
          <a:p>
            <a:pPr>
              <a:lnSpc>
                <a:spcPct val="80000"/>
              </a:lnSpc>
              <a:buFont typeface="Wingdings 2" pitchFamily="18" charset="2"/>
              <a:buNone/>
            </a:pPr>
            <a:r>
              <a:rPr lang="en-US" sz="3000" b="1" smtClean="0">
                <a:cs typeface="JasmineUPC" pitchFamily="18" charset="-34"/>
              </a:rPr>
              <a:t>4. Japan</a:t>
            </a:r>
            <a:endParaRPr lang="en-US" sz="3000" smtClean="0">
              <a:cs typeface="JasmineUPC" pitchFamily="18" charset="-34"/>
            </a:endParaRPr>
          </a:p>
          <a:p>
            <a:pPr>
              <a:lnSpc>
                <a:spcPct val="80000"/>
              </a:lnSpc>
              <a:buFont typeface="Wingdings 2" pitchFamily="18" charset="2"/>
              <a:buNone/>
            </a:pPr>
            <a:r>
              <a:rPr lang="en-US" sz="3000" b="1" smtClean="0">
                <a:cs typeface="JasmineUPC" pitchFamily="18" charset="-34"/>
              </a:rPr>
              <a:t>5. Netherlands  </a:t>
            </a:r>
            <a:endParaRPr lang="en-US" sz="3000" smtClean="0">
              <a:cs typeface="JasmineUPC" pitchFamily="18" charset="-34"/>
            </a:endParaRPr>
          </a:p>
          <a:p>
            <a:pPr>
              <a:lnSpc>
                <a:spcPct val="80000"/>
              </a:lnSpc>
              <a:buFont typeface="Wingdings 2" pitchFamily="18" charset="2"/>
              <a:buNone/>
            </a:pPr>
            <a:r>
              <a:rPr lang="en-US" sz="3000" b="1" smtClean="0">
                <a:cs typeface="JasmineUPC" pitchFamily="18" charset="-34"/>
              </a:rPr>
              <a:t>6.  France</a:t>
            </a:r>
            <a:endParaRPr lang="en-US" sz="3000" smtClean="0">
              <a:cs typeface="JasmineUPC" pitchFamily="18" charset="-34"/>
            </a:endParaRPr>
          </a:p>
          <a:p>
            <a:pPr>
              <a:lnSpc>
                <a:spcPct val="80000"/>
              </a:lnSpc>
              <a:buFont typeface="Wingdings 2" pitchFamily="18" charset="2"/>
              <a:buNone/>
            </a:pPr>
            <a:r>
              <a:rPr lang="en-US" sz="3000" b="1" smtClean="0">
                <a:cs typeface="JasmineUPC" pitchFamily="18" charset="-34"/>
              </a:rPr>
              <a:t>7. Chinese Taipei  </a:t>
            </a:r>
            <a:endParaRPr lang="en-US" sz="3000" smtClean="0">
              <a:cs typeface="JasmineUPC" pitchFamily="18" charset="-34"/>
            </a:endParaRPr>
          </a:p>
          <a:p>
            <a:pPr>
              <a:lnSpc>
                <a:spcPct val="80000"/>
              </a:lnSpc>
              <a:buFont typeface="Wingdings 2" pitchFamily="18" charset="2"/>
              <a:buNone/>
            </a:pPr>
            <a:r>
              <a:rPr lang="en-US" sz="3000" b="1" smtClean="0">
                <a:cs typeface="JasmineUPC" pitchFamily="18" charset="-34"/>
              </a:rPr>
              <a:t>8. Brazil</a:t>
            </a:r>
            <a:r>
              <a:rPr lang="th-TH" sz="3000" b="1" smtClean="0"/>
              <a:t> </a:t>
            </a:r>
            <a:endParaRPr lang="en-US" sz="3000" smtClean="0">
              <a:cs typeface="JasmineUPC" pitchFamily="18" charset="-34"/>
            </a:endParaRPr>
          </a:p>
          <a:p>
            <a:pPr>
              <a:lnSpc>
                <a:spcPct val="80000"/>
              </a:lnSpc>
              <a:buFont typeface="Wingdings 2" pitchFamily="18" charset="2"/>
              <a:buNone/>
            </a:pPr>
            <a:r>
              <a:rPr lang="en-US" sz="3000" b="1" smtClean="0">
                <a:cs typeface="JasmineUPC" pitchFamily="18" charset="-34"/>
              </a:rPr>
              <a:t>9.  Australia </a:t>
            </a:r>
          </a:p>
          <a:p>
            <a:pPr>
              <a:lnSpc>
                <a:spcPct val="80000"/>
              </a:lnSpc>
              <a:buFont typeface="Wingdings 2" pitchFamily="18" charset="2"/>
              <a:buNone/>
            </a:pPr>
            <a:r>
              <a:rPr lang="en-US" sz="3000" b="1" smtClean="0">
                <a:cs typeface="JasmineUPC" pitchFamily="18" charset="-34"/>
              </a:rPr>
              <a:t>	</a:t>
            </a:r>
          </a:p>
          <a:p>
            <a:pPr>
              <a:lnSpc>
                <a:spcPct val="80000"/>
              </a:lnSpc>
              <a:buFont typeface="Wingdings 2" pitchFamily="18" charset="2"/>
              <a:buNone/>
            </a:pPr>
            <a:r>
              <a:rPr lang="en-US" sz="3000" b="1" smtClean="0">
                <a:solidFill>
                  <a:srgbClr val="C00000"/>
                </a:solidFill>
                <a:cs typeface="JasmineUPC" pitchFamily="18" charset="-34"/>
              </a:rPr>
              <a:t>	</a:t>
            </a:r>
            <a:r>
              <a:rPr lang="en-US" sz="3000" smtClean="0">
                <a:cs typeface="JasmineUPC" pitchFamily="18" charset="-34"/>
              </a:rPr>
              <a:t>In many countries, there appear to be laws which govern primarily </a:t>
            </a:r>
            <a:r>
              <a:rPr lang="en-US" sz="3000" u="sng" smtClean="0">
                <a:cs typeface="JasmineUPC" pitchFamily="18" charset="-34"/>
              </a:rPr>
              <a:t>“collection waste” </a:t>
            </a:r>
            <a:r>
              <a:rPr lang="en-US" sz="3000" smtClean="0">
                <a:cs typeface="JasmineUPC" pitchFamily="18" charset="-34"/>
              </a:rPr>
              <a:t>and </a:t>
            </a:r>
            <a:r>
              <a:rPr lang="en-US" sz="3000" u="sng" smtClean="0">
                <a:cs typeface="JasmineUPC" pitchFamily="18" charset="-34"/>
              </a:rPr>
              <a:t>“the processing of waste.” </a:t>
            </a:r>
          </a:p>
          <a:p>
            <a:pPr>
              <a:lnSpc>
                <a:spcPct val="80000"/>
              </a:lnSpc>
            </a:pPr>
            <a:endParaRPr lang="th-TH" sz="30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ยึดเนื้อหา 2"/>
          <p:cNvSpPr>
            <a:spLocks noGrp="1"/>
          </p:cNvSpPr>
          <p:nvPr>
            <p:ph idx="1"/>
          </p:nvPr>
        </p:nvSpPr>
        <p:spPr>
          <a:xfrm>
            <a:off x="457200" y="549275"/>
            <a:ext cx="8229600" cy="6022975"/>
          </a:xfrm>
        </p:spPr>
        <p:txBody>
          <a:bodyPr>
            <a:normAutofit lnSpcReduction="10000"/>
          </a:bodyPr>
          <a:lstStyle/>
          <a:p>
            <a:pPr algn="thaiDist">
              <a:lnSpc>
                <a:spcPct val="90000"/>
              </a:lnSpc>
            </a:pPr>
            <a:r>
              <a:rPr lang="en-US" sz="3000" smtClean="0">
                <a:cs typeface="JasmineUPC" pitchFamily="18" charset="-34"/>
              </a:rPr>
              <a:t>In Netherland, they allow using the production  of electricity using waste products only the biogas. Because they are aware of using the toxic wastes, or other dangerous products.</a:t>
            </a:r>
          </a:p>
          <a:p>
            <a:pPr algn="thaiDist">
              <a:lnSpc>
                <a:spcPct val="90000"/>
              </a:lnSpc>
            </a:pPr>
            <a:endParaRPr lang="en-US" sz="3000" smtClean="0">
              <a:cs typeface="JasmineUPC" pitchFamily="18" charset="-34"/>
            </a:endParaRPr>
          </a:p>
          <a:p>
            <a:pPr algn="thaiDist">
              <a:lnSpc>
                <a:spcPct val="90000"/>
              </a:lnSpc>
            </a:pPr>
            <a:r>
              <a:rPr lang="en-US" sz="3000" smtClean="0">
                <a:cs typeface="JasmineUPC" pitchFamily="18" charset="-34"/>
              </a:rPr>
              <a:t>In Germany, they use the recycle technology for the production but there are the collection waste law and the process of waste law to govern the waste-to energy.</a:t>
            </a:r>
          </a:p>
          <a:p>
            <a:pPr algn="thaiDist">
              <a:lnSpc>
                <a:spcPct val="90000"/>
              </a:lnSpc>
            </a:pPr>
            <a:endParaRPr lang="en-US" sz="3000" smtClean="0">
              <a:cs typeface="JasmineUPC" pitchFamily="18" charset="-34"/>
            </a:endParaRPr>
          </a:p>
          <a:p>
            <a:pPr algn="thaiDist">
              <a:lnSpc>
                <a:spcPct val="90000"/>
              </a:lnSpc>
            </a:pPr>
            <a:r>
              <a:rPr lang="en-US" sz="3000" smtClean="0">
                <a:cs typeface="JasmineUPC" pitchFamily="18" charset="-34"/>
              </a:rPr>
              <a:t>In Thailand, it will depends on the areas to which technology will be suitable and there are not yet the laws of  </a:t>
            </a:r>
            <a:r>
              <a:rPr lang="en-US" sz="3000" u="sng" smtClean="0">
                <a:cs typeface="JasmineUPC" pitchFamily="18" charset="-34"/>
              </a:rPr>
              <a:t>“collection waste” </a:t>
            </a:r>
            <a:r>
              <a:rPr lang="en-US" sz="3000" smtClean="0">
                <a:cs typeface="JasmineUPC" pitchFamily="18" charset="-34"/>
              </a:rPr>
              <a:t>and </a:t>
            </a:r>
            <a:r>
              <a:rPr lang="en-US" sz="3000" u="sng" smtClean="0">
                <a:cs typeface="JasmineUPC" pitchFamily="18" charset="-34"/>
              </a:rPr>
              <a:t>“the processing of waste.” </a:t>
            </a:r>
            <a:endParaRPr lang="en-US" sz="3000" smtClean="0">
              <a:cs typeface="JasmineUPC" pitchFamily="18" charset="-34"/>
            </a:endParaRPr>
          </a:p>
          <a:p>
            <a:pPr algn="thaiDist">
              <a:lnSpc>
                <a:spcPct val="90000"/>
              </a:lnSpc>
            </a:pPr>
            <a:endParaRPr lang="en-US" sz="3000" smtClean="0">
              <a:cs typeface="JasmineUPC" pitchFamily="18" charset="-34"/>
            </a:endParaRPr>
          </a:p>
          <a:p>
            <a:pPr algn="thaiDist">
              <a:lnSpc>
                <a:spcPct val="90000"/>
              </a:lnSpc>
            </a:pPr>
            <a:endParaRPr lang="th-TH" sz="30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722313" y="214313"/>
            <a:ext cx="7772400" cy="1857375"/>
          </a:xfrm>
        </p:spPr>
        <p:txBody>
          <a:bodyPr/>
          <a:lstStyle/>
          <a:p>
            <a:pPr algn="ctr"/>
            <a:r>
              <a:rPr lang="en-US" sz="3200" b="1" smtClean="0">
                <a:solidFill>
                  <a:schemeClr val="tx1"/>
                </a:solidFill>
                <a:cs typeface="LilyUPC" pitchFamily="34" charset="-34"/>
              </a:rPr>
              <a:t>4. The technologies and legal measures (waste-to-energy)</a:t>
            </a:r>
            <a:br>
              <a:rPr lang="en-US" sz="3200" b="1" smtClean="0">
                <a:solidFill>
                  <a:schemeClr val="tx1"/>
                </a:solidFill>
                <a:cs typeface="LilyUPC" pitchFamily="34" charset="-34"/>
              </a:rPr>
            </a:br>
            <a:r>
              <a:rPr lang="en-US" sz="3200" b="1" smtClean="0">
                <a:solidFill>
                  <a:schemeClr val="tx1"/>
                </a:solidFill>
                <a:cs typeface="LilyUPC" pitchFamily="34" charset="-34"/>
              </a:rPr>
              <a:t>to apply within Thailand</a:t>
            </a:r>
            <a:endParaRPr lang="th-TH" sz="32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descr="http://www.wastetoenergyplan.com/images/waste-to-energy_18.png"/>
          <p:cNvPicPr>
            <a:picLocks noChangeAspect="1" noChangeArrowheads="1"/>
          </p:cNvPicPr>
          <p:nvPr/>
        </p:nvPicPr>
        <p:blipFill>
          <a:blip r:embed="rId2"/>
          <a:srcRect/>
          <a:stretch>
            <a:fillRect/>
          </a:stretch>
        </p:blipFill>
        <p:spPr bwMode="auto">
          <a:xfrm>
            <a:off x="395288" y="1196975"/>
            <a:ext cx="8369300" cy="4464050"/>
          </a:xfrm>
          <a:prstGeom prst="rect">
            <a:avLst/>
          </a:prstGeom>
          <a:noFill/>
          <a:ln w="9525">
            <a:noFill/>
            <a:miter lim="800000"/>
            <a:headEnd/>
            <a:tailEnd/>
          </a:ln>
        </p:spPr>
      </p:pic>
      <p:sp>
        <p:nvSpPr>
          <p:cNvPr id="8" name="Rectangle 7"/>
          <p:cNvSpPr/>
          <p:nvPr/>
        </p:nvSpPr>
        <p:spPr>
          <a:xfrm>
            <a:off x="827584" y="692696"/>
            <a:ext cx="3816424" cy="646331"/>
          </a:xfrm>
          <a:prstGeom prst="rect">
            <a:avLst/>
          </a:prstGeom>
        </p:spPr>
        <p:txBody>
          <a:bodyPr>
            <a:spAutoFit/>
          </a:bodyPr>
          <a:lstStyle/>
          <a:p>
            <a:pPr fontAlgn="auto">
              <a:spcBef>
                <a:spcPts val="0"/>
              </a:spcBef>
              <a:spcAft>
                <a:spcPts val="0"/>
              </a:spcAft>
              <a:defRPr/>
            </a:pPr>
            <a:r>
              <a:rPr lang="en-US" sz="3600" dirty="0">
                <a:ln w="12700">
                  <a:solidFill>
                    <a:schemeClr val="tx2">
                      <a:satMod val="155000"/>
                    </a:schemeClr>
                  </a:solidFill>
                  <a:prstDash val="solid"/>
                </a:ln>
                <a:latin typeface="+mn-lt"/>
                <a:cs typeface="+mn-cs"/>
              </a:rPr>
              <a:t>waste-to-energy</a:t>
            </a:r>
            <a:r>
              <a:rPr lang="th-TH" sz="3600" dirty="0">
                <a:ln w="12700">
                  <a:solidFill>
                    <a:schemeClr val="tx2">
                      <a:satMod val="155000"/>
                    </a:schemeClr>
                  </a:solidFill>
                  <a:prstDash val="solid"/>
                </a:ln>
                <a:latin typeface="+mn-lt"/>
                <a:cs typeface="+mn-cs"/>
              </a:rPr>
              <a:t> </a:t>
            </a:r>
            <a:endParaRPr lang="th-TH" sz="3600" dirty="0">
              <a:latin typeface="+mn-lt"/>
              <a:cs typeface="+mn-cs"/>
            </a:endParaRPr>
          </a:p>
        </p:txBody>
      </p:sp>
      <p:sp>
        <p:nvSpPr>
          <p:cNvPr id="58372" name="Rectangle 8"/>
          <p:cNvSpPr>
            <a:spLocks noChangeArrowheads="1"/>
          </p:cNvSpPr>
          <p:nvPr/>
        </p:nvSpPr>
        <p:spPr bwMode="auto">
          <a:xfrm>
            <a:off x="684213" y="5732463"/>
            <a:ext cx="6551612" cy="339725"/>
          </a:xfrm>
          <a:prstGeom prst="rect">
            <a:avLst/>
          </a:prstGeom>
          <a:noFill/>
          <a:ln w="9525">
            <a:noFill/>
            <a:miter lim="800000"/>
            <a:headEnd/>
            <a:tailEnd/>
          </a:ln>
        </p:spPr>
        <p:txBody>
          <a:bodyPr>
            <a:spAutoFit/>
          </a:bodyPr>
          <a:lstStyle/>
          <a:p>
            <a:r>
              <a:rPr lang="en-US" sz="1600">
                <a:latin typeface="Calibri" pitchFamily="34" charset="0"/>
                <a:cs typeface="JasmineUPC" pitchFamily="18" charset="-34"/>
              </a:rPr>
              <a:t>http://www.wastetoenergyplan.com/images/waste-to-energy_18.png</a:t>
            </a:r>
            <a:endParaRPr lang="th-TH" sz="1600">
              <a:latin typeface="Calibri" pitchFamily="34" charset="0"/>
              <a:cs typeface="Cordia New" pitchFamily="34" charset="-34"/>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0"/>
            <a:ext cx="7772400" cy="2643188"/>
          </a:xfrm>
        </p:spPr>
        <p:txBody>
          <a:bodyPr>
            <a:normAutofit fontScale="90000"/>
          </a:bodyPr>
          <a:lstStyle/>
          <a:p>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3600" smtClean="0">
                <a:cs typeface="LilyUPC" pitchFamily="34" charset="-34"/>
              </a:rPr>
              <a:t/>
            </a:r>
            <a:br>
              <a:rPr lang="en-US" sz="3600" smtClean="0">
                <a:cs typeface="LilyUPC" pitchFamily="34" charset="-34"/>
              </a:rPr>
            </a:br>
            <a:r>
              <a:rPr lang="en-US" sz="4400" b="1" smtClean="0">
                <a:cs typeface="LilyUPC" pitchFamily="34" charset="-34"/>
              </a:rPr>
              <a:t>The  technologies</a:t>
            </a:r>
            <a:r>
              <a:rPr lang="th-TH" altLang="zh-CN" sz="3600" smtClean="0">
                <a:latin typeface="Angsana New" pitchFamily="18" charset="-34"/>
                <a:ea typeface="SimSun" charset="-122"/>
                <a:cs typeface="Angsana New" pitchFamily="18" charset="-34"/>
              </a:rPr>
              <a:t/>
            </a:r>
            <a:br>
              <a:rPr lang="th-TH" altLang="zh-CN" sz="3600" smtClean="0">
                <a:latin typeface="Angsana New" pitchFamily="18" charset="-34"/>
                <a:ea typeface="SimSun" charset="-122"/>
                <a:cs typeface="Angsana New" pitchFamily="18" charset="-34"/>
              </a:rPr>
            </a:br>
            <a:r>
              <a:rPr lang="en-US" altLang="zh-CN" sz="3600" smtClean="0">
                <a:solidFill>
                  <a:srgbClr val="000000"/>
                </a:solidFill>
                <a:latin typeface="Angsana New" pitchFamily="18" charset="-34"/>
                <a:ea typeface="SimSun" charset="-122"/>
                <a:cs typeface="Angsana New" pitchFamily="18" charset="-34"/>
              </a:rPr>
              <a:t>1. </a:t>
            </a:r>
            <a:r>
              <a:rPr lang="en-US" altLang="zh-CN" sz="3600" b="1" smtClean="0">
                <a:solidFill>
                  <a:srgbClr val="000000"/>
                </a:solidFill>
                <a:latin typeface="Angsana New" pitchFamily="18" charset="-34"/>
                <a:ea typeface="SimSun" charset="-122"/>
                <a:cs typeface="Angsana New" pitchFamily="18" charset="-34"/>
              </a:rPr>
              <a:t>Incineration</a:t>
            </a:r>
            <a:r>
              <a:rPr lang="en-US" altLang="zh-CN" sz="3600" smtClean="0">
                <a:solidFill>
                  <a:srgbClr val="000000"/>
                </a:solidFill>
                <a:latin typeface="Angsana New" pitchFamily="18" charset="-34"/>
                <a:ea typeface="SimSun" charset="-122"/>
                <a:cs typeface="Angsana New" pitchFamily="18" charset="-34"/>
              </a:rPr>
              <a:t>-To burn the waste at</a:t>
            </a:r>
            <a:r>
              <a:rPr lang="th-TH" altLang="zh-CN" sz="3600" smtClean="0">
                <a:solidFill>
                  <a:srgbClr val="000000"/>
                </a:solidFill>
                <a:latin typeface="Angsana New" pitchFamily="18" charset="-34"/>
                <a:ea typeface="SimSun" charset="-122"/>
                <a:cs typeface="Angsana New" pitchFamily="18" charset="-34"/>
              </a:rPr>
              <a:t> </a:t>
            </a:r>
            <a:r>
              <a:rPr lang="en-US" altLang="zh-CN" sz="3600" smtClean="0">
                <a:solidFill>
                  <a:srgbClr val="000000"/>
                </a:solidFill>
                <a:latin typeface="Angsana New" pitchFamily="18" charset="-34"/>
                <a:ea typeface="SimSun" charset="-122"/>
                <a:cs typeface="Angsana New" pitchFamily="18" charset="-34"/>
              </a:rPr>
              <a:t>800 –1200°c  then</a:t>
            </a:r>
            <a:r>
              <a:rPr lang="th-TH" altLang="zh-CN" sz="3600" smtClean="0">
                <a:solidFill>
                  <a:srgbClr val="000000"/>
                </a:solidFill>
                <a:latin typeface="Angsana New" pitchFamily="18" charset="-34"/>
                <a:ea typeface="SimSun" charset="-122"/>
                <a:cs typeface="Angsana New" pitchFamily="18" charset="-34"/>
              </a:rPr>
              <a:t> </a:t>
            </a:r>
            <a:r>
              <a:rPr lang="en-US" altLang="zh-CN" sz="3600" smtClean="0">
                <a:solidFill>
                  <a:srgbClr val="000000"/>
                </a:solidFill>
                <a:latin typeface="Angsana New" pitchFamily="18" charset="-34"/>
                <a:ea typeface="SimSun" charset="-122"/>
                <a:cs typeface="Angsana New" pitchFamily="18" charset="-34"/>
              </a:rPr>
              <a:t>will have gas (heat energy) to produce steam or electricity and ashes to use for (material) flooring.</a:t>
            </a:r>
            <a:endParaRPr lang="th-TH" sz="3600" smtClean="0"/>
          </a:p>
        </p:txBody>
      </p:sp>
      <p:pic>
        <p:nvPicPr>
          <p:cNvPr id="78851" name="Picture 2"/>
          <p:cNvPicPr>
            <a:picLocks noGrp="1" noChangeAspect="1" noChangeArrowheads="1"/>
          </p:cNvPicPr>
          <p:nvPr>
            <p:ph sz="quarter" idx="1"/>
          </p:nvPr>
        </p:nvPicPr>
        <p:blipFill>
          <a:blip r:embed="rId2"/>
          <a:srcRect/>
          <a:stretch>
            <a:fillRect/>
          </a:stretch>
        </p:blipFill>
        <p:spPr>
          <a:xfrm>
            <a:off x="1285875" y="2786063"/>
            <a:ext cx="6096000" cy="385762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914400" y="274638"/>
            <a:ext cx="7772400" cy="3440112"/>
          </a:xfrm>
        </p:spPr>
        <p:txBody>
          <a:bodyPr>
            <a:normAutofit/>
          </a:bodyPr>
          <a:lstStyle/>
          <a:p>
            <a:r>
              <a:rPr lang="en-US" altLang="zh-CN" sz="3600" b="1" smtClean="0">
                <a:solidFill>
                  <a:srgbClr val="000000"/>
                </a:solidFill>
                <a:latin typeface="Angsana New" pitchFamily="18" charset="-34"/>
                <a:ea typeface="SimSun" charset="-122"/>
                <a:cs typeface="Angsana New" pitchFamily="18" charset="-34"/>
              </a:rPr>
              <a:t>2.</a:t>
            </a:r>
            <a:r>
              <a:rPr lang="th-TH" altLang="zh-CN" sz="3600" b="1" smtClean="0">
                <a:solidFill>
                  <a:srgbClr val="000000"/>
                </a:solidFill>
                <a:latin typeface="Angsana New" pitchFamily="18" charset="-34"/>
                <a:ea typeface="SimSun" charset="-122"/>
                <a:cs typeface="Angsana New" pitchFamily="18" charset="-34"/>
              </a:rPr>
              <a:t> </a:t>
            </a:r>
            <a:r>
              <a:rPr lang="en-US" altLang="zh-CN" sz="3600" b="1" smtClean="0">
                <a:solidFill>
                  <a:srgbClr val="000000"/>
                </a:solidFill>
                <a:latin typeface="Angsana New" pitchFamily="18" charset="-34"/>
                <a:ea typeface="SimSun" charset="-122"/>
                <a:cs typeface="Angsana New" pitchFamily="18" charset="-34"/>
              </a:rPr>
              <a:t>Anaerobic Digestion, AD- </a:t>
            </a:r>
            <a:r>
              <a:rPr lang="en-US" altLang="zh-CN" sz="3600" smtClean="0">
                <a:solidFill>
                  <a:srgbClr val="000000"/>
                </a:solidFill>
                <a:latin typeface="Angsana New" pitchFamily="18" charset="-34"/>
                <a:ea typeface="SimSun" charset="-122"/>
                <a:cs typeface="Angsana New" pitchFamily="18" charset="-34"/>
              </a:rPr>
              <a:t>To dispose the organic waste that can be digested i.e.</a:t>
            </a:r>
            <a:r>
              <a:rPr lang="th-TH" altLang="zh-CN" sz="3600" smtClean="0">
                <a:solidFill>
                  <a:srgbClr val="000000"/>
                </a:solidFill>
                <a:latin typeface="Angsana New" pitchFamily="18" charset="-34"/>
                <a:ea typeface="SimSun" charset="-122"/>
                <a:cs typeface="Angsana New" pitchFamily="18" charset="-34"/>
              </a:rPr>
              <a:t>  </a:t>
            </a:r>
            <a:r>
              <a:rPr lang="en-US" altLang="zh-CN" sz="3600" smtClean="0">
                <a:solidFill>
                  <a:srgbClr val="000000"/>
                </a:solidFill>
                <a:latin typeface="Angsana New" pitchFamily="18" charset="-34"/>
                <a:ea typeface="SimSun" charset="-122"/>
                <a:cs typeface="Angsana New" pitchFamily="18" charset="-34"/>
              </a:rPr>
              <a:t>Food (the remains), vegetable, fruit. By bring it to  fermentation in the tank. The organic waste will digested by microorganism and get biogas</a:t>
            </a:r>
            <a:r>
              <a:rPr lang="th-TH" altLang="zh-CN" sz="3600" smtClean="0">
                <a:solidFill>
                  <a:srgbClr val="000000"/>
                </a:solidFill>
                <a:latin typeface="Angsana New" pitchFamily="18" charset="-34"/>
                <a:ea typeface="SimSun" charset="-122"/>
                <a:cs typeface="Angsana New" pitchFamily="18" charset="-34"/>
              </a:rPr>
              <a:t> </a:t>
            </a:r>
            <a:r>
              <a:rPr lang="en-US" altLang="zh-CN" sz="3600" smtClean="0">
                <a:solidFill>
                  <a:srgbClr val="000000"/>
                </a:solidFill>
                <a:latin typeface="Angsana New" pitchFamily="18" charset="-34"/>
                <a:ea typeface="SimSun" charset="-122"/>
                <a:cs typeface="Angsana New" pitchFamily="18" charset="-34"/>
              </a:rPr>
              <a:t>to use for fuel to produce the energy and the remains can be used for fertilizer.</a:t>
            </a:r>
            <a:r>
              <a:rPr lang="en-US" altLang="zh-CN" sz="3600" smtClean="0">
                <a:latin typeface="Arial" pitchFamily="34" charset="0"/>
                <a:cs typeface="Angsana New" pitchFamily="18" charset="-34"/>
              </a:rPr>
              <a:t/>
            </a:r>
            <a:br>
              <a:rPr lang="en-US" altLang="zh-CN" sz="3600" smtClean="0">
                <a:latin typeface="Arial" pitchFamily="34" charset="0"/>
                <a:cs typeface="Angsana New" pitchFamily="18" charset="-34"/>
              </a:rPr>
            </a:br>
            <a:endParaRPr lang="th-TH" sz="3600" smtClean="0"/>
          </a:p>
        </p:txBody>
      </p:sp>
      <p:pic>
        <p:nvPicPr>
          <p:cNvPr id="79875" name="ตัวยึดเนื้อหา 3" descr="b1_30.jpg"/>
          <p:cNvPicPr>
            <a:picLocks noGrp="1" noChangeAspect="1"/>
          </p:cNvPicPr>
          <p:nvPr>
            <p:ph sz="quarter" idx="1"/>
          </p:nvPr>
        </p:nvPicPr>
        <p:blipFill>
          <a:blip r:embed="rId2"/>
          <a:srcRect/>
          <a:stretch>
            <a:fillRect/>
          </a:stretch>
        </p:blipFill>
        <p:spPr>
          <a:xfrm>
            <a:off x="2895600" y="3287713"/>
            <a:ext cx="3810000" cy="25146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214313"/>
            <a:ext cx="7772400" cy="3214687"/>
          </a:xfrm>
        </p:spPr>
        <p:txBody>
          <a:bodyPr>
            <a:normAutofit fontScale="90000"/>
          </a:bodyPr>
          <a:lstStyle/>
          <a:p>
            <a:pPr algn="just"/>
            <a:r>
              <a:rPr lang="en-US" altLang="zh-CN" sz="3600" b="1" smtClean="0">
                <a:latin typeface="Angsana New" pitchFamily="18" charset="-34"/>
                <a:ea typeface="SimSun" charset="-122"/>
                <a:cs typeface="Angsana New" pitchFamily="18" charset="-34"/>
              </a:rPr>
              <a:t>3.</a:t>
            </a:r>
            <a:r>
              <a:rPr lang="th-TH" altLang="zh-CN" sz="3600" b="1" smtClean="0">
                <a:latin typeface="Angsana New" pitchFamily="18" charset="-34"/>
                <a:ea typeface="SimSun" charset="-122"/>
                <a:cs typeface="Angsana New" pitchFamily="18" charset="-34"/>
              </a:rPr>
              <a:t> </a:t>
            </a:r>
            <a:r>
              <a:rPr lang="en-US" altLang="zh-CN" sz="3600" b="1" smtClean="0">
                <a:latin typeface="Angsana New" pitchFamily="18" charset="-34"/>
                <a:ea typeface="SimSun" charset="-122"/>
                <a:cs typeface="Angsana New" pitchFamily="18" charset="-34"/>
              </a:rPr>
              <a:t>Landfill Gas to Energy- </a:t>
            </a:r>
            <a:r>
              <a:rPr lang="en-US" altLang="zh-CN" sz="3600" smtClean="0">
                <a:latin typeface="Angsana New" pitchFamily="18" charset="-34"/>
                <a:ea typeface="SimSun" charset="-122"/>
                <a:cs typeface="Angsana New" pitchFamily="18" charset="-34"/>
              </a:rPr>
              <a:t>it is chemical decomposition of wastes in the tank. First, it is  decomposition using oxygen  then will be decomposition (no oxygen) and release the methane, carbon dioxide, hydrogen sulfide and nitrogen. The quantity of methane and carbon dioxide is more than other gas.   </a:t>
            </a:r>
            <a:r>
              <a:rPr lang="th-TH" altLang="zh-CN" sz="3600" b="1" smtClean="0">
                <a:latin typeface="Angsana New" pitchFamily="18" charset="-34"/>
                <a:ea typeface="SimSun" charset="-122"/>
                <a:cs typeface="Angsana New" pitchFamily="18" charset="-34"/>
              </a:rPr>
              <a:t/>
            </a:r>
            <a:br>
              <a:rPr lang="th-TH" altLang="zh-CN" sz="3600" b="1" smtClean="0">
                <a:latin typeface="Angsana New" pitchFamily="18" charset="-34"/>
                <a:ea typeface="SimSun" charset="-122"/>
                <a:cs typeface="Angsana New" pitchFamily="18" charset="-34"/>
              </a:rPr>
            </a:br>
            <a:endParaRPr lang="th-TH" sz="3600" smtClean="0">
              <a:ea typeface="SimSun" charset="-122"/>
              <a:cs typeface="Angsana New" pitchFamily="18" charset="-34"/>
            </a:endParaRPr>
          </a:p>
        </p:txBody>
      </p:sp>
      <p:pic>
        <p:nvPicPr>
          <p:cNvPr id="80899" name="Picture 2"/>
          <p:cNvPicPr>
            <a:picLocks noGrp="1" noChangeAspect="1" noChangeArrowheads="1"/>
          </p:cNvPicPr>
          <p:nvPr>
            <p:ph sz="quarter" idx="1"/>
          </p:nvPr>
        </p:nvPicPr>
        <p:blipFill>
          <a:blip r:embed="rId2"/>
          <a:srcRect/>
          <a:stretch>
            <a:fillRect/>
          </a:stretch>
        </p:blipFill>
        <p:spPr>
          <a:xfrm>
            <a:off x="1071563" y="3313113"/>
            <a:ext cx="7143750" cy="297338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214313"/>
            <a:ext cx="7772400" cy="2214562"/>
          </a:xfrm>
        </p:spPr>
        <p:txBody>
          <a:bodyPr>
            <a:normAutofit fontScale="90000"/>
          </a:bodyPr>
          <a:lstStyle/>
          <a:p>
            <a:r>
              <a:rPr lang="en-US" altLang="zh-CN" sz="3600" b="1" smtClean="0">
                <a:solidFill>
                  <a:srgbClr val="000000"/>
                </a:solidFill>
                <a:latin typeface="Angsana New" pitchFamily="18" charset="-34"/>
                <a:ea typeface="SimSun" charset="-122"/>
                <a:cs typeface="Angsana New" pitchFamily="18" charset="-34"/>
              </a:rPr>
              <a:t/>
            </a:r>
            <a:br>
              <a:rPr lang="en-US" altLang="zh-CN" sz="3600" b="1" smtClean="0">
                <a:solidFill>
                  <a:srgbClr val="000000"/>
                </a:solidFill>
                <a:latin typeface="Angsana New" pitchFamily="18" charset="-34"/>
                <a:ea typeface="SimSun" charset="-122"/>
                <a:cs typeface="Angsana New" pitchFamily="18" charset="-34"/>
              </a:rPr>
            </a:br>
            <a:r>
              <a:rPr lang="en-US" altLang="zh-CN" sz="3600" b="1" smtClean="0">
                <a:solidFill>
                  <a:srgbClr val="000000"/>
                </a:solidFill>
                <a:latin typeface="Angsana New" pitchFamily="18" charset="-34"/>
                <a:ea typeface="SimSun" charset="-122"/>
                <a:cs typeface="Angsana New" pitchFamily="18" charset="-34"/>
              </a:rPr>
              <a:t/>
            </a:r>
            <a:br>
              <a:rPr lang="en-US" altLang="zh-CN" sz="3600" b="1" smtClean="0">
                <a:solidFill>
                  <a:srgbClr val="000000"/>
                </a:solidFill>
                <a:latin typeface="Angsana New" pitchFamily="18" charset="-34"/>
                <a:ea typeface="SimSun" charset="-122"/>
                <a:cs typeface="Angsana New" pitchFamily="18" charset="-34"/>
              </a:rPr>
            </a:br>
            <a:r>
              <a:rPr lang="en-US" altLang="zh-CN" sz="3600" b="1" smtClean="0">
                <a:solidFill>
                  <a:srgbClr val="000000"/>
                </a:solidFill>
                <a:latin typeface="Angsana New" pitchFamily="18" charset="-34"/>
                <a:ea typeface="SimSun" charset="-122"/>
                <a:cs typeface="Angsana New" pitchFamily="18" charset="-34"/>
              </a:rPr>
              <a:t/>
            </a:r>
            <a:br>
              <a:rPr lang="en-US" altLang="zh-CN" sz="3600" b="1" smtClean="0">
                <a:solidFill>
                  <a:srgbClr val="000000"/>
                </a:solidFill>
                <a:latin typeface="Angsana New" pitchFamily="18" charset="-34"/>
                <a:ea typeface="SimSun" charset="-122"/>
                <a:cs typeface="Angsana New" pitchFamily="18" charset="-34"/>
              </a:rPr>
            </a:br>
            <a:r>
              <a:rPr lang="en-US" altLang="zh-CN" sz="3600" b="1" smtClean="0">
                <a:solidFill>
                  <a:srgbClr val="000000"/>
                </a:solidFill>
                <a:latin typeface="Angsana New" pitchFamily="18" charset="-34"/>
                <a:ea typeface="SimSun" charset="-122"/>
                <a:cs typeface="Angsana New" pitchFamily="18" charset="-34"/>
              </a:rPr>
              <a:t>4. The Refuse Derived Fuel:RDF)- the RDF</a:t>
            </a:r>
            <a:r>
              <a:rPr lang="en-US" altLang="zh-CN" sz="3600" smtClean="0">
                <a:solidFill>
                  <a:srgbClr val="000000"/>
                </a:solidFill>
                <a:latin typeface="Angsana New" pitchFamily="18" charset="-34"/>
                <a:ea typeface="SimSun" charset="-122"/>
                <a:cs typeface="Angsana New" pitchFamily="18" charset="-34"/>
              </a:rPr>
              <a:t> have a better heat and quality than the waste. </a:t>
            </a:r>
            <a:r>
              <a:rPr lang="th-TH" altLang="zh-CN" sz="3600" smtClean="0">
                <a:solidFill>
                  <a:srgbClr val="000000"/>
                </a:solidFill>
                <a:latin typeface="Angsana New" pitchFamily="18" charset="-34"/>
                <a:ea typeface="SimSun" charset="-122"/>
                <a:cs typeface="Angsana New" pitchFamily="18" charset="-34"/>
              </a:rPr>
              <a:t> </a:t>
            </a:r>
            <a:r>
              <a:rPr lang="en-US" altLang="zh-CN" sz="3600" smtClean="0">
                <a:solidFill>
                  <a:srgbClr val="000000"/>
                </a:solidFill>
                <a:latin typeface="Angsana New" pitchFamily="18" charset="-34"/>
                <a:ea typeface="SimSun" charset="-122"/>
                <a:cs typeface="Angsana New" pitchFamily="18" charset="-34"/>
              </a:rPr>
              <a:t>There are mostly used in the cement industry  to reduce the use of coal for their fuel. </a:t>
            </a:r>
            <a:r>
              <a:rPr lang="en-US" altLang="zh-CN" sz="1800" smtClean="0">
                <a:latin typeface="Arial" pitchFamily="34" charset="0"/>
                <a:cs typeface="Angsana New" pitchFamily="18" charset="-34"/>
              </a:rPr>
              <a:t/>
            </a:r>
            <a:br>
              <a:rPr lang="en-US" altLang="zh-CN" sz="1800" smtClean="0">
                <a:latin typeface="Arial" pitchFamily="34" charset="0"/>
                <a:cs typeface="Angsana New" pitchFamily="18" charset="-34"/>
              </a:rPr>
            </a:br>
            <a:endParaRPr lang="th-TH" sz="3600" smtClean="0"/>
          </a:p>
        </p:txBody>
      </p:sp>
      <p:pic>
        <p:nvPicPr>
          <p:cNvPr id="81923" name="ตัวยึดเนื้อหา 3" descr="refuse-derived_fuel.jpg"/>
          <p:cNvPicPr>
            <a:picLocks noGrp="1" noChangeAspect="1"/>
          </p:cNvPicPr>
          <p:nvPr>
            <p:ph sz="quarter" idx="1"/>
          </p:nvPr>
        </p:nvPicPr>
        <p:blipFill>
          <a:blip r:embed="rId2"/>
          <a:srcRect/>
          <a:stretch>
            <a:fillRect/>
          </a:stretch>
        </p:blipFill>
        <p:spPr>
          <a:xfrm>
            <a:off x="1714500" y="2214563"/>
            <a:ext cx="5643563" cy="371475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511300"/>
          </a:xfrm>
        </p:spPr>
        <p:txBody>
          <a:bodyPr>
            <a:normAutofit fontScale="90000"/>
          </a:bodyPr>
          <a:lstStyle/>
          <a:p>
            <a:pPr algn="thaiDist"/>
            <a:r>
              <a:rPr lang="en-US" altLang="zh-CN" sz="3600" b="1" smtClean="0">
                <a:solidFill>
                  <a:srgbClr val="000000"/>
                </a:solidFill>
                <a:latin typeface="Angsana New" pitchFamily="18" charset="-34"/>
                <a:ea typeface="SimSun" charset="-122"/>
                <a:cs typeface="Angsana New" pitchFamily="18" charset="-34"/>
              </a:rPr>
              <a:t>5.Gasification-  </a:t>
            </a:r>
            <a:r>
              <a:rPr lang="en-US" altLang="zh-CN" sz="3600" smtClean="0">
                <a:solidFill>
                  <a:srgbClr val="000000"/>
                </a:solidFill>
                <a:latin typeface="Angsana New" pitchFamily="18" charset="-34"/>
                <a:ea typeface="SimSun" charset="-122"/>
                <a:cs typeface="Angsana New" pitchFamily="18" charset="-34"/>
              </a:rPr>
              <a:t>to burn the waste in incinerator at the temperature 1,200-1,400 c and  will get the gas fuel to produce the electricity.</a:t>
            </a:r>
            <a:endParaRPr lang="th-TH" sz="3600" smtClean="0">
              <a:ea typeface="SimSun" charset="-122"/>
              <a:cs typeface="Angsana New" pitchFamily="18" charset="-34"/>
            </a:endParaRPr>
          </a:p>
        </p:txBody>
      </p:sp>
      <p:sp>
        <p:nvSpPr>
          <p:cNvPr id="82947" name="Content Placeholder 2"/>
          <p:cNvSpPr>
            <a:spLocks noGrp="1"/>
          </p:cNvSpPr>
          <p:nvPr>
            <p:ph sz="quarter" idx="1"/>
          </p:nvPr>
        </p:nvSpPr>
        <p:spPr>
          <a:xfrm>
            <a:off x="914400" y="1785938"/>
            <a:ext cx="7772400" cy="4233862"/>
          </a:xfrm>
        </p:spPr>
        <p:txBody>
          <a:bodyPr/>
          <a:lstStyle/>
          <a:p>
            <a:pPr marL="0" indent="0" eaLnBrk="0" hangingPunct="0">
              <a:spcBef>
                <a:spcPct val="0"/>
              </a:spcBef>
              <a:buClrTx/>
              <a:buSzTx/>
              <a:buFont typeface="Wingdings 2" pitchFamily="18" charset="2"/>
              <a:buNone/>
            </a:pPr>
            <a:endParaRPr lang="en-US" altLang="zh-CN" sz="2800" b="1" smtClean="0">
              <a:solidFill>
                <a:srgbClr val="000000"/>
              </a:solidFill>
              <a:latin typeface="Angsana New" pitchFamily="18" charset="-34"/>
              <a:cs typeface="Angsana New" pitchFamily="18" charset="-34"/>
            </a:endParaRPr>
          </a:p>
          <a:p>
            <a:pPr marL="0" indent="0" eaLnBrk="0" hangingPunct="0">
              <a:spcBef>
                <a:spcPct val="0"/>
              </a:spcBef>
              <a:buClrTx/>
              <a:buSzTx/>
              <a:buFont typeface="Wingdings 2" pitchFamily="18" charset="2"/>
              <a:buNone/>
            </a:pPr>
            <a:endParaRPr lang="en-US" altLang="zh-CN" sz="1600" smtClean="0">
              <a:latin typeface="Arial" pitchFamily="34" charset="0"/>
              <a:cs typeface="Angsana New" pitchFamily="18" charset="-34"/>
            </a:endParaRPr>
          </a:p>
        </p:txBody>
      </p:sp>
      <p:pic>
        <p:nvPicPr>
          <p:cNvPr id="82948" name="Picture 2"/>
          <p:cNvPicPr>
            <a:picLocks noChangeAspect="1" noChangeArrowheads="1"/>
          </p:cNvPicPr>
          <p:nvPr/>
        </p:nvPicPr>
        <p:blipFill>
          <a:blip r:embed="rId2"/>
          <a:srcRect/>
          <a:stretch>
            <a:fillRect/>
          </a:stretch>
        </p:blipFill>
        <p:spPr bwMode="auto">
          <a:xfrm>
            <a:off x="2071688" y="2143125"/>
            <a:ext cx="5715000" cy="3429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3600" b="1" smtClean="0">
                <a:solidFill>
                  <a:srgbClr val="000000"/>
                </a:solidFill>
                <a:latin typeface="Angsana New" pitchFamily="18" charset="-34"/>
                <a:ea typeface="SimSun" charset="-122"/>
                <a:cs typeface="Angsana New" pitchFamily="18" charset="-34"/>
              </a:rPr>
              <a:t>6.Depolymerization- </a:t>
            </a:r>
            <a:r>
              <a:rPr lang="en-US" altLang="zh-CN" sz="3600" smtClean="0">
                <a:solidFill>
                  <a:srgbClr val="000000"/>
                </a:solidFill>
                <a:latin typeface="Angsana New" pitchFamily="18" charset="-34"/>
                <a:ea typeface="SimSun" charset="-122"/>
                <a:cs typeface="Angsana New" pitchFamily="18" charset="-34"/>
              </a:rPr>
              <a:t>to burn the waste (plastic) and will get fuel to use for electricity. </a:t>
            </a:r>
            <a:endParaRPr lang="th-TH" sz="3600" smtClean="0">
              <a:ea typeface="SimSun" charset="-122"/>
              <a:cs typeface="Angsana New" pitchFamily="18" charset="-34"/>
            </a:endParaRPr>
          </a:p>
        </p:txBody>
      </p:sp>
      <p:pic>
        <p:nvPicPr>
          <p:cNvPr id="83971" name="Picture 2"/>
          <p:cNvPicPr>
            <a:picLocks noGrp="1" noChangeAspect="1" noChangeArrowheads="1"/>
          </p:cNvPicPr>
          <p:nvPr>
            <p:ph sz="quarter" idx="1"/>
          </p:nvPr>
        </p:nvPicPr>
        <p:blipFill>
          <a:blip r:embed="rId2"/>
          <a:srcRect/>
          <a:stretch>
            <a:fillRect/>
          </a:stretch>
        </p:blipFill>
        <p:spPr>
          <a:xfrm>
            <a:off x="1752600" y="1447800"/>
            <a:ext cx="6096000" cy="4572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01625" y="228600"/>
            <a:ext cx="8534400" cy="628650"/>
          </a:xfrm>
        </p:spPr>
        <p:txBody>
          <a:bodyPr/>
          <a:lstStyle/>
          <a:p>
            <a:r>
              <a:rPr lang="en-US" sz="3200" b="1" smtClean="0">
                <a:solidFill>
                  <a:srgbClr val="7B9899"/>
                </a:solidFill>
                <a:cs typeface="Cordia New" pitchFamily="34" charset="-34"/>
              </a:rPr>
              <a:t> legal measures </a:t>
            </a:r>
            <a:endParaRPr lang="th-TH" sz="3200" b="1" smtClean="0">
              <a:solidFill>
                <a:srgbClr val="7B9899"/>
              </a:solidFill>
            </a:endParaRPr>
          </a:p>
        </p:txBody>
      </p:sp>
      <p:sp>
        <p:nvSpPr>
          <p:cNvPr id="3" name="Content Placeholder 2"/>
          <p:cNvSpPr>
            <a:spLocks noGrp="1"/>
          </p:cNvSpPr>
          <p:nvPr>
            <p:ph sz="quarter" idx="1"/>
          </p:nvPr>
        </p:nvSpPr>
        <p:spPr>
          <a:xfrm>
            <a:off x="301625" y="1527175"/>
            <a:ext cx="8662988" cy="4572000"/>
          </a:xfrm>
        </p:spPr>
        <p:txBody>
          <a:bodyPr>
            <a:normAutofit/>
          </a:bodyPr>
          <a:lstStyle/>
          <a:p>
            <a:pPr algn="just">
              <a:lnSpc>
                <a:spcPct val="90000"/>
              </a:lnSpc>
            </a:pPr>
            <a:r>
              <a:rPr lang="en-US" sz="3200" dirty="0" smtClean="0">
                <a:cs typeface="Angsana New" pitchFamily="18" charset="-34"/>
              </a:rPr>
              <a:t>Start from  the laws or regulations which </a:t>
            </a:r>
            <a:r>
              <a:rPr lang="en-US" sz="3200" dirty="0" smtClean="0">
                <a:cs typeface="Angsana New" pitchFamily="18" charset="-34"/>
              </a:rPr>
              <a:t>governing </a:t>
            </a:r>
            <a:r>
              <a:rPr lang="en-US" sz="3200" dirty="0" smtClean="0">
                <a:cs typeface="Angsana New" pitchFamily="18" charset="-34"/>
              </a:rPr>
              <a:t>primarily “collection waste”  and “the process of waste”( including the technologies) that is suitable in the area.</a:t>
            </a:r>
            <a:endParaRPr lang="th-TH" sz="3200" dirty="0" smtClean="0"/>
          </a:p>
          <a:p>
            <a:pPr>
              <a:lnSpc>
                <a:spcPct val="90000"/>
              </a:lnSpc>
            </a:pPr>
            <a:r>
              <a:rPr lang="en-US" sz="3200" dirty="0" smtClean="0">
                <a:cs typeface="Angsana New" pitchFamily="18" charset="-34"/>
              </a:rPr>
              <a:t> In case of community waste, </a:t>
            </a:r>
            <a:r>
              <a:rPr lang="th-TH" sz="3200" dirty="0" smtClean="0"/>
              <a:t> </a:t>
            </a:r>
            <a:r>
              <a:rPr lang="en-US" sz="3200" dirty="0" smtClean="0">
                <a:cs typeface="Angsana New" pitchFamily="18" charset="-34"/>
              </a:rPr>
              <a:t>the power plant should make contract with local government for minimum waste (tons per day)</a:t>
            </a:r>
            <a:r>
              <a:rPr lang="th-TH" sz="3200" dirty="0" smtClean="0"/>
              <a:t> </a:t>
            </a:r>
            <a:r>
              <a:rPr lang="en-US" sz="3200" dirty="0" smtClean="0">
                <a:cs typeface="Angsana New" pitchFamily="18" charset="-34"/>
              </a:rPr>
              <a:t> to produce </a:t>
            </a:r>
            <a:r>
              <a:rPr lang="en-US" sz="3200" dirty="0" smtClean="0">
                <a:cs typeface="Angsana New" pitchFamily="18" charset="-34"/>
              </a:rPr>
              <a:t>electricity.</a:t>
            </a:r>
            <a:endParaRPr lang="en-US" sz="3200" dirty="0" smtClean="0">
              <a:cs typeface="Angsana New" pitchFamily="18" charset="-34"/>
            </a:endParaRPr>
          </a:p>
          <a:p>
            <a:pPr>
              <a:lnSpc>
                <a:spcPct val="90000"/>
              </a:lnSpc>
            </a:pPr>
            <a:r>
              <a:rPr lang="en-US" sz="3200" dirty="0" smtClean="0">
                <a:cs typeface="Angsana New" pitchFamily="18" charset="-34"/>
              </a:rPr>
              <a:t> The adder cost should be the same price.</a:t>
            </a:r>
            <a:endParaRPr lang="th-TH" sz="32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b="1" smtClean="0">
                <a:solidFill>
                  <a:srgbClr val="AB2627"/>
                </a:solidFill>
                <a:cs typeface="Cordia New" pitchFamily="34" charset="-34"/>
              </a:rPr>
              <a:t>Conclusions and proposes</a:t>
            </a:r>
            <a:endParaRPr lang="th-TH" smtClean="0">
              <a:solidFill>
                <a:srgbClr val="AB2627"/>
              </a:solidFill>
            </a:endParaRPr>
          </a:p>
        </p:txBody>
      </p:sp>
      <p:sp>
        <p:nvSpPr>
          <p:cNvPr id="3" name="Content Placeholder 2"/>
          <p:cNvSpPr>
            <a:spLocks noGrp="1"/>
          </p:cNvSpPr>
          <p:nvPr>
            <p:ph sz="quarter" idx="1"/>
          </p:nvPr>
        </p:nvSpPr>
        <p:spPr>
          <a:xfrm>
            <a:off x="301625" y="1341438"/>
            <a:ext cx="8504238" cy="5040312"/>
          </a:xfrm>
        </p:spPr>
        <p:txBody>
          <a:bodyPr>
            <a:normAutofit lnSpcReduction="10000"/>
          </a:bodyPr>
          <a:lstStyle/>
          <a:p>
            <a:pPr algn="thaiDist">
              <a:lnSpc>
                <a:spcPct val="90000"/>
              </a:lnSpc>
              <a:buFont typeface="Wingdings 2" pitchFamily="18" charset="2"/>
              <a:buNone/>
            </a:pPr>
            <a:r>
              <a:rPr lang="th-TH" dirty="0" smtClean="0"/>
              <a:t>	</a:t>
            </a:r>
            <a:r>
              <a:rPr lang="en-US" sz="2800" dirty="0" smtClean="0">
                <a:cs typeface="Angsana New" pitchFamily="18" charset="-34"/>
              </a:rPr>
              <a:t>In Thailand, the fundamental laws </a:t>
            </a:r>
            <a:r>
              <a:rPr lang="en-US" sz="2800" dirty="0" smtClean="0">
                <a:cs typeface="Angsana New" pitchFamily="18" charset="-34"/>
              </a:rPr>
              <a:t>are as </a:t>
            </a:r>
            <a:r>
              <a:rPr lang="en-US" sz="2800" dirty="0" smtClean="0">
                <a:cs typeface="Angsana New" pitchFamily="18" charset="-34"/>
              </a:rPr>
              <a:t>the following:</a:t>
            </a:r>
          </a:p>
          <a:p>
            <a:pPr algn="thaiDist">
              <a:lnSpc>
                <a:spcPct val="90000"/>
              </a:lnSpc>
              <a:buFont typeface="Wingdings 2" pitchFamily="18" charset="2"/>
              <a:buNone/>
            </a:pPr>
            <a:r>
              <a:rPr lang="en-US" sz="2800" dirty="0" smtClean="0">
                <a:cs typeface="Angsana New" pitchFamily="18" charset="-34"/>
              </a:rPr>
              <a:t> (1) the collection waste law-Sec.20 of the Public Health </a:t>
            </a:r>
            <a:r>
              <a:rPr lang="en-US" sz="2800" dirty="0" smtClean="0">
                <a:cs typeface="Angsana New" pitchFamily="18" charset="-34"/>
              </a:rPr>
              <a:t>Act B.E. 2535 </a:t>
            </a:r>
            <a:r>
              <a:rPr lang="en-US" sz="2800" dirty="0" smtClean="0">
                <a:cs typeface="Angsana New" pitchFamily="18" charset="-34"/>
              </a:rPr>
              <a:t>executed the governor of Bangkok to issue the regulations of Bangkok (Reg. No.6) –not yet</a:t>
            </a:r>
          </a:p>
          <a:p>
            <a:pPr algn="thaiDist">
              <a:lnSpc>
                <a:spcPct val="90000"/>
              </a:lnSpc>
              <a:buFont typeface="Wingdings 2" pitchFamily="18" charset="2"/>
              <a:buNone/>
            </a:pPr>
            <a:r>
              <a:rPr lang="en-US" sz="2800" dirty="0" smtClean="0">
                <a:cs typeface="Angsana New" pitchFamily="18" charset="-34"/>
              </a:rPr>
              <a:t>(2) the reuse waste law-not yet announced</a:t>
            </a:r>
          </a:p>
          <a:p>
            <a:pPr algn="thaiDist">
              <a:lnSpc>
                <a:spcPct val="90000"/>
              </a:lnSpc>
              <a:buFont typeface="Wingdings 2" pitchFamily="18" charset="2"/>
              <a:buNone/>
            </a:pPr>
            <a:r>
              <a:rPr lang="en-US" sz="2800" dirty="0" smtClean="0">
                <a:cs typeface="Angsana New" pitchFamily="18" charset="-34"/>
              </a:rPr>
              <a:t>(3) the recycle waste law-not yet</a:t>
            </a:r>
          </a:p>
          <a:p>
            <a:pPr algn="thaiDist">
              <a:lnSpc>
                <a:spcPct val="90000"/>
              </a:lnSpc>
              <a:buFont typeface="Wingdings 2" pitchFamily="18" charset="2"/>
              <a:buNone/>
            </a:pPr>
            <a:r>
              <a:rPr lang="en-US" sz="2800" dirty="0" smtClean="0">
                <a:cs typeface="Angsana New" pitchFamily="18" charset="-34"/>
              </a:rPr>
              <a:t> (4) the process of waste-to-fuel law-not yet</a:t>
            </a:r>
          </a:p>
          <a:p>
            <a:pPr algn="thaiDist">
              <a:lnSpc>
                <a:spcPct val="90000"/>
              </a:lnSpc>
              <a:buFont typeface="Wingdings 2" pitchFamily="18" charset="2"/>
              <a:buNone/>
            </a:pPr>
            <a:r>
              <a:rPr lang="en-US" sz="2800" dirty="0" smtClean="0">
                <a:cs typeface="Angsana New" pitchFamily="18" charset="-34"/>
              </a:rPr>
              <a:t>The subsidiary laws </a:t>
            </a:r>
            <a:r>
              <a:rPr lang="en-US" sz="2800" dirty="0" smtClean="0">
                <a:cs typeface="Angsana New" pitchFamily="18" charset="-34"/>
              </a:rPr>
              <a:t>; to be amended</a:t>
            </a:r>
            <a:endParaRPr lang="en-US" sz="2800" dirty="0" smtClean="0">
              <a:cs typeface="Angsana New" pitchFamily="18" charset="-34"/>
            </a:endParaRPr>
          </a:p>
          <a:p>
            <a:pPr algn="thaiDist">
              <a:lnSpc>
                <a:spcPct val="90000"/>
              </a:lnSpc>
              <a:buFont typeface="Wingdings 2" pitchFamily="18" charset="2"/>
              <a:buNone/>
            </a:pPr>
            <a:r>
              <a:rPr lang="en-US" sz="2800" dirty="0" smtClean="0">
                <a:cs typeface="Angsana New" pitchFamily="18" charset="-34"/>
              </a:rPr>
              <a:t>1.The industrial product standard Act B.E.2535 </a:t>
            </a:r>
          </a:p>
          <a:p>
            <a:pPr algn="thaiDist">
              <a:lnSpc>
                <a:spcPct val="90000"/>
              </a:lnSpc>
              <a:buFont typeface="Wingdings 2" pitchFamily="18" charset="2"/>
              <a:buNone/>
            </a:pPr>
            <a:r>
              <a:rPr lang="en-US" sz="2800" dirty="0" smtClean="0">
                <a:cs typeface="Angsana New" pitchFamily="18" charset="-34"/>
              </a:rPr>
              <a:t>2.The energy conservation promotion Act B.E. 2535</a:t>
            </a:r>
          </a:p>
          <a:p>
            <a:pPr algn="thaiDist">
              <a:lnSpc>
                <a:spcPct val="90000"/>
              </a:lnSpc>
              <a:buFont typeface="Wingdings 2" pitchFamily="18" charset="2"/>
              <a:buNone/>
            </a:pPr>
            <a:endParaRPr lang="en-US" sz="2800" dirty="0" smtClean="0">
              <a:cs typeface="Angsana New" pitchFamily="18" charset="-34"/>
            </a:endParaRPr>
          </a:p>
          <a:p>
            <a:pPr>
              <a:lnSpc>
                <a:spcPct val="90000"/>
              </a:lnSpc>
            </a:pPr>
            <a:endParaRPr lang="th-TH"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z="6000" smtClean="0">
                <a:cs typeface="LilyUPC" pitchFamily="34" charset="-34"/>
              </a:rPr>
              <a:t>Thank  you </a:t>
            </a:r>
            <a:endParaRPr lang="th-TH" sz="6000" smtClean="0"/>
          </a:p>
        </p:txBody>
      </p:sp>
      <p:sp>
        <p:nvSpPr>
          <p:cNvPr id="87043" name="Content Placeholder 2"/>
          <p:cNvSpPr>
            <a:spLocks noGrp="1"/>
          </p:cNvSpPr>
          <p:nvPr>
            <p:ph sz="quarter" idx="1"/>
          </p:nvPr>
        </p:nvSpPr>
        <p:spPr>
          <a:xfrm>
            <a:off x="914400" y="1447800"/>
            <a:ext cx="3871913" cy="4572000"/>
          </a:xfrm>
        </p:spPr>
        <p:txBody>
          <a:bodyPr/>
          <a:lstStyle/>
          <a:p>
            <a:pPr>
              <a:buFont typeface="Wingdings 2" pitchFamily="18" charset="2"/>
              <a:buNone/>
            </a:pPr>
            <a:r>
              <a:rPr lang="en-US" sz="5400" smtClean="0">
                <a:cs typeface="EucrosiaUPC" pitchFamily="18" charset="-34"/>
              </a:rPr>
              <a:t>Questions?</a:t>
            </a:r>
            <a:endParaRPr lang="th-TH" sz="5400" smtClean="0"/>
          </a:p>
        </p:txBody>
      </p:sp>
      <p:pic>
        <p:nvPicPr>
          <p:cNvPr id="87044" name="Picture 2" descr="http://www.oknation.net/blog/home/blog_data/483/483/images/d001.jpg"/>
          <p:cNvPicPr>
            <a:picLocks noChangeAspect="1" noChangeArrowheads="1"/>
          </p:cNvPicPr>
          <p:nvPr/>
        </p:nvPicPr>
        <p:blipFill>
          <a:blip r:embed="rId2"/>
          <a:srcRect/>
          <a:stretch>
            <a:fillRect/>
          </a:stretch>
        </p:blipFill>
        <p:spPr bwMode="auto">
          <a:xfrm>
            <a:off x="4787900" y="476250"/>
            <a:ext cx="3951288" cy="5524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ctr" fontAlgn="auto">
              <a:spcAft>
                <a:spcPts val="0"/>
              </a:spcAft>
              <a:defRPr/>
            </a:pPr>
            <a:r>
              <a:rPr lang="en-US" b="1" dirty="0" smtClean="0">
                <a:solidFill>
                  <a:schemeClr val="tx2">
                    <a:tint val="100000"/>
                    <a:shade val="90000"/>
                    <a:satMod val="250000"/>
                    <a:alpha val="100000"/>
                  </a:schemeClr>
                </a:solidFill>
              </a:rPr>
              <a:t>Objectives of the research</a:t>
            </a:r>
            <a:endParaRPr lang="th-TH"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marL="514350" indent="-514350">
              <a:lnSpc>
                <a:spcPct val="90000"/>
              </a:lnSpc>
              <a:buFont typeface="Rockwell" pitchFamily="18" charset="0"/>
              <a:buAutoNum type="arabicPeriod"/>
            </a:pPr>
            <a:r>
              <a:rPr lang="en-US" smtClean="0">
                <a:cs typeface="JasmineUPC" pitchFamily="18" charset="-34"/>
              </a:rPr>
              <a:t>To study the classifications and definitions of wastes by laws and government</a:t>
            </a:r>
            <a:r>
              <a:rPr lang="th-TH" smtClean="0"/>
              <a:t> </a:t>
            </a:r>
            <a:r>
              <a:rPr lang="en-US" smtClean="0">
                <a:cs typeface="JasmineUPC" pitchFamily="18" charset="-34"/>
              </a:rPr>
              <a:t>units</a:t>
            </a:r>
            <a:r>
              <a:rPr lang="th-TH" smtClean="0"/>
              <a:t> </a:t>
            </a:r>
          </a:p>
          <a:p>
            <a:pPr marL="514350" indent="-514350">
              <a:lnSpc>
                <a:spcPct val="90000"/>
              </a:lnSpc>
              <a:buFont typeface="Rockwell" pitchFamily="18" charset="0"/>
              <a:buAutoNum type="arabicPeriod"/>
            </a:pPr>
            <a:r>
              <a:rPr lang="en-US" smtClean="0">
                <a:cs typeface="JasmineUPC" pitchFamily="18" charset="-34"/>
              </a:rPr>
              <a:t>To study the laws, standards and the ways to develop an  environment which will encourage development and innovation in the power plant</a:t>
            </a:r>
            <a:r>
              <a:rPr lang="th-TH" smtClean="0"/>
              <a:t> </a:t>
            </a:r>
            <a:r>
              <a:rPr lang="en-US" smtClean="0">
                <a:cs typeface="JasmineUPC" pitchFamily="18" charset="-34"/>
              </a:rPr>
              <a:t>;type waste-to-energy</a:t>
            </a:r>
            <a:r>
              <a:rPr lang="th-TH" smtClean="0"/>
              <a:t> </a:t>
            </a:r>
            <a:r>
              <a:rPr lang="en-US" smtClean="0">
                <a:cs typeface="JasmineUPC" pitchFamily="18" charset="-34"/>
              </a:rPr>
              <a:t>in Thailand</a:t>
            </a:r>
            <a:endParaRPr lang="th-TH" smtClean="0"/>
          </a:p>
          <a:p>
            <a:pPr marL="514350" indent="-514350">
              <a:lnSpc>
                <a:spcPct val="90000"/>
              </a:lnSpc>
              <a:buFont typeface="Rockwell" pitchFamily="18" charset="0"/>
              <a:buAutoNum type="arabicPeriod"/>
            </a:pPr>
            <a:r>
              <a:rPr lang="en-US" smtClean="0">
                <a:cs typeface="JasmineUPC" pitchFamily="18" charset="-34"/>
              </a:rPr>
              <a:t>To compare the laws of Thailand with other countries.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ctr" fontAlgn="auto">
              <a:spcAft>
                <a:spcPts val="0"/>
              </a:spcAft>
              <a:defRPr/>
            </a:pPr>
            <a:r>
              <a:rPr lang="en-US" b="1" dirty="0" smtClean="0">
                <a:solidFill>
                  <a:schemeClr val="tx2">
                    <a:tint val="100000"/>
                    <a:shade val="90000"/>
                    <a:satMod val="250000"/>
                    <a:alpha val="100000"/>
                  </a:schemeClr>
                </a:solidFill>
              </a:rPr>
              <a:t>The benefits of the research</a:t>
            </a:r>
            <a:endParaRPr lang="th-TH"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marL="514350" indent="-514350" algn="thaiDist">
              <a:lnSpc>
                <a:spcPct val="80000"/>
              </a:lnSpc>
              <a:buFont typeface="Rockwell" pitchFamily="18" charset="0"/>
              <a:buAutoNum type="arabicPeriod"/>
            </a:pPr>
            <a:r>
              <a:rPr lang="en-US" sz="2700" dirty="0" smtClean="0">
                <a:cs typeface="JasmineUPC" pitchFamily="18" charset="-34"/>
              </a:rPr>
              <a:t>To know the  definitions and classification of what constitutes waste  by laws as determined by each government units </a:t>
            </a:r>
          </a:p>
          <a:p>
            <a:pPr marL="514350" indent="-514350">
              <a:lnSpc>
                <a:spcPct val="80000"/>
              </a:lnSpc>
              <a:buFont typeface="Rockwell" pitchFamily="18" charset="0"/>
              <a:buAutoNum type="arabicPeriod"/>
            </a:pPr>
            <a:endParaRPr lang="th-TH" sz="2700" dirty="0" smtClean="0"/>
          </a:p>
          <a:p>
            <a:pPr marL="514350" indent="-514350" algn="thaiDist">
              <a:lnSpc>
                <a:spcPct val="80000"/>
              </a:lnSpc>
              <a:buFont typeface="Rockwell" pitchFamily="18" charset="0"/>
              <a:buAutoNum type="arabicPeriod"/>
            </a:pPr>
            <a:r>
              <a:rPr lang="en-US" sz="2700" dirty="0" smtClean="0">
                <a:cs typeface="JasmineUPC" pitchFamily="18" charset="-34"/>
              </a:rPr>
              <a:t>To know the  laws which  </a:t>
            </a:r>
            <a:r>
              <a:rPr lang="en-US" sz="2700" dirty="0" smtClean="0">
                <a:cs typeface="JasmineUPC" pitchFamily="18" charset="-34"/>
              </a:rPr>
              <a:t>governing  </a:t>
            </a:r>
            <a:r>
              <a:rPr lang="en-US" sz="2700" dirty="0" smtClean="0">
                <a:cs typeface="JasmineUPC" pitchFamily="18" charset="-34"/>
              </a:rPr>
              <a:t>the production of electricity using waste products (waste-to-energy)in Thailand  </a:t>
            </a:r>
            <a:r>
              <a:rPr lang="en-US" sz="2700" dirty="0" smtClean="0">
                <a:cs typeface="JasmineUPC" pitchFamily="18" charset="-34"/>
              </a:rPr>
              <a:t>to </a:t>
            </a:r>
            <a:r>
              <a:rPr lang="en-US" sz="2700" dirty="0" smtClean="0">
                <a:cs typeface="JasmineUPC" pitchFamily="18" charset="-34"/>
              </a:rPr>
              <a:t>amend the laws in the future</a:t>
            </a:r>
          </a:p>
          <a:p>
            <a:pPr marL="514350" indent="-514350">
              <a:lnSpc>
                <a:spcPct val="80000"/>
              </a:lnSpc>
              <a:buFont typeface="Rockwell" pitchFamily="18" charset="0"/>
              <a:buAutoNum type="arabicPeriod"/>
            </a:pPr>
            <a:endParaRPr lang="th-TH" sz="2700" dirty="0" smtClean="0"/>
          </a:p>
          <a:p>
            <a:pPr marL="514350" indent="-514350" algn="thaiDist">
              <a:lnSpc>
                <a:spcPct val="80000"/>
              </a:lnSpc>
              <a:buFont typeface="Rockwell" pitchFamily="18" charset="0"/>
              <a:buAutoNum type="arabicPeriod"/>
            </a:pPr>
            <a:r>
              <a:rPr lang="en-US" sz="2700" dirty="0" smtClean="0">
                <a:cs typeface="JasmineUPC" pitchFamily="18" charset="-34"/>
              </a:rPr>
              <a:t>To apply with the </a:t>
            </a:r>
            <a:r>
              <a:rPr lang="en-US" sz="2700" dirty="0" smtClean="0">
                <a:cs typeface="JasmineUPC" pitchFamily="18" charset="-34"/>
              </a:rPr>
              <a:t>academic research </a:t>
            </a:r>
            <a:r>
              <a:rPr lang="en-US" sz="2700" dirty="0" smtClean="0">
                <a:cs typeface="JasmineUPC" pitchFamily="18" charset="-34"/>
              </a:rPr>
              <a:t>and the development of  law  (waste-to-energy) in Thailand and foreign law</a:t>
            </a:r>
          </a:p>
          <a:p>
            <a:pPr marL="514350" indent="-514350">
              <a:lnSpc>
                <a:spcPct val="80000"/>
              </a:lnSpc>
            </a:pPr>
            <a:endParaRPr lang="th-TH" sz="27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ctr" fontAlgn="auto">
              <a:spcAft>
                <a:spcPts val="0"/>
              </a:spcAft>
              <a:defRPr/>
            </a:pPr>
            <a:r>
              <a:rPr lang="en-US" b="1" dirty="0" smtClean="0">
                <a:solidFill>
                  <a:schemeClr val="tx2">
                    <a:tint val="100000"/>
                    <a:shade val="90000"/>
                    <a:satMod val="250000"/>
                    <a:alpha val="100000"/>
                  </a:schemeClr>
                </a:solidFill>
              </a:rPr>
              <a:t>Hypothesis of the research</a:t>
            </a:r>
            <a:endParaRPr lang="th-TH" dirty="0">
              <a:solidFill>
                <a:schemeClr val="tx2">
                  <a:tint val="100000"/>
                  <a:shade val="90000"/>
                  <a:satMod val="250000"/>
                  <a:alpha val="100000"/>
                </a:schemeClr>
              </a:solidFill>
            </a:endParaRPr>
          </a:p>
        </p:txBody>
      </p:sp>
      <p:sp>
        <p:nvSpPr>
          <p:cNvPr id="61443" name="Content Placeholder 2"/>
          <p:cNvSpPr>
            <a:spLocks noGrp="1"/>
          </p:cNvSpPr>
          <p:nvPr>
            <p:ph idx="1"/>
          </p:nvPr>
        </p:nvSpPr>
        <p:spPr>
          <a:xfrm>
            <a:off x="457200" y="1646238"/>
            <a:ext cx="8686800" cy="4525962"/>
          </a:xfrm>
        </p:spPr>
        <p:txBody>
          <a:bodyPr/>
          <a:lstStyle/>
          <a:p>
            <a:pPr algn="thaiDist">
              <a:buFont typeface="Wingdings 2" pitchFamily="18" charset="2"/>
              <a:buNone/>
            </a:pPr>
            <a:r>
              <a:rPr lang="th-TH" sz="3600" dirty="0" smtClean="0"/>
              <a:t>	</a:t>
            </a:r>
            <a:r>
              <a:rPr lang="en-US" sz="3600" dirty="0" smtClean="0">
                <a:cs typeface="Angsana New" pitchFamily="18" charset="-34"/>
              </a:rPr>
              <a:t>The laws which </a:t>
            </a:r>
            <a:r>
              <a:rPr lang="en-US" sz="3600" dirty="0" smtClean="0">
                <a:cs typeface="Angsana New" pitchFamily="18" charset="-34"/>
              </a:rPr>
              <a:t>governing  </a:t>
            </a:r>
            <a:r>
              <a:rPr lang="en-US" sz="3600" dirty="0" smtClean="0">
                <a:cs typeface="Angsana New" pitchFamily="18" charset="-34"/>
              </a:rPr>
              <a:t>waste-to-energy in Thailand  are not consistent, logical and unmanageable situation at present.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ctr" fontAlgn="auto">
              <a:spcAft>
                <a:spcPts val="0"/>
              </a:spcAft>
              <a:defRPr/>
            </a:pPr>
            <a:r>
              <a:rPr lang="en-US" b="1" dirty="0" smtClean="0">
                <a:solidFill>
                  <a:schemeClr val="tx2">
                    <a:tint val="100000"/>
                    <a:shade val="90000"/>
                    <a:satMod val="250000"/>
                    <a:alpha val="100000"/>
                  </a:schemeClr>
                </a:solidFill>
              </a:rPr>
              <a:t>Scope of the research</a:t>
            </a:r>
            <a:endParaRPr lang="th-TH" dirty="0">
              <a:solidFill>
                <a:schemeClr val="tx2">
                  <a:tint val="100000"/>
                  <a:shade val="90000"/>
                  <a:satMod val="250000"/>
                  <a:alpha val="100000"/>
                </a:schemeClr>
              </a:solidFill>
            </a:endParaRPr>
          </a:p>
        </p:txBody>
      </p:sp>
      <p:sp>
        <p:nvSpPr>
          <p:cNvPr id="62467" name="Content Placeholder 2"/>
          <p:cNvSpPr>
            <a:spLocks noGrp="1"/>
          </p:cNvSpPr>
          <p:nvPr>
            <p:ph idx="1"/>
          </p:nvPr>
        </p:nvSpPr>
        <p:spPr/>
        <p:txBody>
          <a:bodyPr/>
          <a:lstStyle/>
          <a:p>
            <a:pPr algn="thaiDist">
              <a:buFont typeface="Wingdings 2" pitchFamily="18" charset="2"/>
              <a:buNone/>
            </a:pPr>
            <a:r>
              <a:rPr lang="en-US" sz="3600" smtClean="0">
                <a:cs typeface="JasmineUPC" pitchFamily="18" charset="-34"/>
              </a:rPr>
              <a:t>	To study the problems and the</a:t>
            </a:r>
            <a:r>
              <a:rPr lang="th-TH" sz="3600" smtClean="0"/>
              <a:t> </a:t>
            </a:r>
            <a:r>
              <a:rPr lang="en-US" sz="3600" smtClean="0">
                <a:cs typeface="JasmineUPC" pitchFamily="18" charset="-34"/>
              </a:rPr>
              <a:t>obstacles of the laws in Thailand governing the production of electricity using waste products. </a:t>
            </a:r>
            <a:endParaRPr lang="th-TH" sz="36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ctr" fontAlgn="auto">
              <a:spcAft>
                <a:spcPts val="0"/>
              </a:spcAft>
              <a:defRPr/>
            </a:pPr>
            <a:r>
              <a:rPr lang="en-US" b="1" dirty="0" smtClean="0">
                <a:solidFill>
                  <a:schemeClr val="tx2">
                    <a:tint val="100000"/>
                    <a:shade val="90000"/>
                    <a:satMod val="250000"/>
                    <a:alpha val="100000"/>
                  </a:schemeClr>
                </a:solidFill>
              </a:rPr>
              <a:t>Research methodology </a:t>
            </a:r>
            <a:endParaRPr lang="th-TH" dirty="0">
              <a:solidFill>
                <a:schemeClr val="tx2">
                  <a:tint val="100000"/>
                  <a:shade val="90000"/>
                  <a:satMod val="250000"/>
                  <a:alpha val="100000"/>
                </a:schemeClr>
              </a:solidFill>
            </a:endParaRPr>
          </a:p>
        </p:txBody>
      </p:sp>
      <p:sp>
        <p:nvSpPr>
          <p:cNvPr id="63491" name="Content Placeholder 2"/>
          <p:cNvSpPr>
            <a:spLocks noGrp="1"/>
          </p:cNvSpPr>
          <p:nvPr>
            <p:ph idx="1"/>
          </p:nvPr>
        </p:nvSpPr>
        <p:spPr/>
        <p:txBody>
          <a:bodyPr/>
          <a:lstStyle/>
          <a:p>
            <a:pPr algn="thaiDist">
              <a:buFont typeface="Wingdings 2" pitchFamily="18" charset="2"/>
              <a:buNone/>
            </a:pPr>
            <a:r>
              <a:rPr lang="th-TH" smtClean="0"/>
              <a:t>	</a:t>
            </a:r>
            <a:r>
              <a:rPr lang="en-US" sz="3600" smtClean="0">
                <a:cs typeface="JasmineUPC" pitchFamily="18" charset="-34"/>
              </a:rPr>
              <a:t>A documentary research</a:t>
            </a:r>
            <a:r>
              <a:rPr lang="th-TH" sz="3600" smtClean="0"/>
              <a:t> </a:t>
            </a:r>
            <a:r>
              <a:rPr lang="en-US" sz="3600" smtClean="0">
                <a:cs typeface="JasmineUPC" pitchFamily="18" charset="-34"/>
              </a:rPr>
              <a:t>of waste to energy laws in Thailand comparing with the other  countries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742950" indent="-742950" algn="ctr" fontAlgn="auto">
              <a:spcAft>
                <a:spcPts val="0"/>
              </a:spcAft>
              <a:buFont typeface="+mj-lt"/>
              <a:buAutoNum type="arabicPeriod"/>
              <a:defRPr/>
            </a:pPr>
            <a:r>
              <a:rPr lang="en-US" sz="4400" dirty="0" smtClean="0">
                <a:solidFill>
                  <a:schemeClr val="accent1">
                    <a:satMod val="150000"/>
                  </a:schemeClr>
                </a:solidFill>
              </a:rPr>
              <a:t>The definitions of waste by laws and governmental units</a:t>
            </a:r>
            <a:endParaRPr lang="th-TH" sz="4400" dirty="0">
              <a:solidFill>
                <a:schemeClr val="accent1">
                  <a:satMod val="150000"/>
                </a:schemeClr>
              </a:solidFill>
              <a:cs typeface="+mn-cs"/>
            </a:endParaRPr>
          </a:p>
        </p:txBody>
      </p:sp>
      <p:sp>
        <p:nvSpPr>
          <p:cNvPr id="64515" name="Content Placeholder 2"/>
          <p:cNvSpPr>
            <a:spLocks noGrp="1"/>
          </p:cNvSpPr>
          <p:nvPr>
            <p:ph idx="1"/>
          </p:nvPr>
        </p:nvSpPr>
        <p:spPr>
          <a:xfrm>
            <a:off x="457200" y="1774825"/>
            <a:ext cx="2890838" cy="3741738"/>
          </a:xfrm>
        </p:spPr>
        <p:txBody>
          <a:bodyPr/>
          <a:lstStyle/>
          <a:p>
            <a:pPr marL="860425" indent="-742950"/>
            <a:r>
              <a:rPr lang="en-US" b="1" smtClean="0">
                <a:cs typeface="DilleniaUPC" pitchFamily="18" charset="-34"/>
              </a:rPr>
              <a:t>waste</a:t>
            </a:r>
            <a:r>
              <a:rPr lang="th-TH" b="1" smtClean="0"/>
              <a:t> </a:t>
            </a:r>
            <a:endParaRPr lang="en-US" smtClean="0">
              <a:cs typeface="DilleniaUPC" pitchFamily="18" charset="-34"/>
            </a:endParaRPr>
          </a:p>
          <a:p>
            <a:pPr marL="860425" indent="-742950"/>
            <a:r>
              <a:rPr lang="en-US" b="1" smtClean="0">
                <a:cs typeface="DilleniaUPC" pitchFamily="18" charset="-34"/>
              </a:rPr>
              <a:t>refuse</a:t>
            </a:r>
            <a:r>
              <a:rPr lang="th-TH" b="1" smtClean="0"/>
              <a:t> </a:t>
            </a:r>
            <a:endParaRPr lang="en-US" smtClean="0">
              <a:cs typeface="DilleniaUPC" pitchFamily="18" charset="-34"/>
            </a:endParaRPr>
          </a:p>
          <a:p>
            <a:pPr marL="860425" indent="-742950"/>
            <a:r>
              <a:rPr lang="en-US" b="1" smtClean="0">
                <a:cs typeface="DilleniaUPC" pitchFamily="18" charset="-34"/>
              </a:rPr>
              <a:t>sewage</a:t>
            </a:r>
            <a:endParaRPr lang="th-TH" b="1" smtClean="0"/>
          </a:p>
          <a:p>
            <a:pPr marL="860425" indent="-742950"/>
            <a:r>
              <a:rPr lang="en-US" b="1" smtClean="0">
                <a:cs typeface="DilleniaUPC" pitchFamily="18" charset="-34"/>
              </a:rPr>
              <a:t>garbage</a:t>
            </a:r>
            <a:r>
              <a:rPr lang="th-TH" b="1" smtClean="0"/>
              <a:t> </a:t>
            </a:r>
            <a:endParaRPr lang="en-US" smtClean="0">
              <a:cs typeface="DilleniaUPC" pitchFamily="18" charset="-34"/>
            </a:endParaRPr>
          </a:p>
        </p:txBody>
      </p:sp>
      <p:pic>
        <p:nvPicPr>
          <p:cNvPr id="64516" name="Picture 2" descr="http://cpe.kmutt.ac.th/wiki/images/9/9f/07resourceconsumption.jpg">
            <a:hlinkClick r:id="rId2"/>
          </p:cNvPr>
          <p:cNvPicPr>
            <a:picLocks noChangeAspect="1" noChangeArrowheads="1"/>
          </p:cNvPicPr>
          <p:nvPr/>
        </p:nvPicPr>
        <p:blipFill>
          <a:blip r:embed="rId3"/>
          <a:srcRect/>
          <a:stretch>
            <a:fillRect/>
          </a:stretch>
        </p:blipFill>
        <p:spPr bwMode="auto">
          <a:xfrm>
            <a:off x="3203575" y="1700213"/>
            <a:ext cx="5724525" cy="408146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5.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Foundry</Template>
  <TotalTime>933</TotalTime>
  <Words>1407</Words>
  <Application>Microsoft Office PowerPoint</Application>
  <PresentationFormat>นำเสนอทางหน้าจอ (4:3)</PresentationFormat>
  <Paragraphs>171</Paragraphs>
  <Slides>38</Slides>
  <Notes>1</Notes>
  <HiddenSlides>0</HiddenSlides>
  <MMClips>0</MMClips>
  <ScaleCrop>false</ScaleCrop>
  <HeadingPairs>
    <vt:vector size="6" baseType="variant">
      <vt:variant>
        <vt:lpstr>แบบอักษรที่ถูกใช้</vt:lpstr>
      </vt:variant>
      <vt:variant>
        <vt:i4>20</vt:i4>
      </vt:variant>
      <vt:variant>
        <vt:lpstr>ชุดรูปแบบ</vt:lpstr>
      </vt:variant>
      <vt:variant>
        <vt:i4>7</vt:i4>
      </vt:variant>
      <vt:variant>
        <vt:lpstr>ชื่อเรื่องภาพนิ่ง</vt:lpstr>
      </vt:variant>
      <vt:variant>
        <vt:i4>38</vt:i4>
      </vt:variant>
    </vt:vector>
  </HeadingPairs>
  <TitlesOfParts>
    <vt:vector size="65" baseType="lpstr">
      <vt:lpstr>Rockwell</vt:lpstr>
      <vt:lpstr>JasmineUPC</vt:lpstr>
      <vt:lpstr>Arial</vt:lpstr>
      <vt:lpstr>Wingdings 2</vt:lpstr>
      <vt:lpstr>Calibri</vt:lpstr>
      <vt:lpstr>Cordia New</vt:lpstr>
      <vt:lpstr>Corbel</vt:lpstr>
      <vt:lpstr>DilleniaUPC</vt:lpstr>
      <vt:lpstr>Wingdings</vt:lpstr>
      <vt:lpstr>Wingdings 3</vt:lpstr>
      <vt:lpstr>Georgia</vt:lpstr>
      <vt:lpstr>Angsana New</vt:lpstr>
      <vt:lpstr>Tw Cen MT</vt:lpstr>
      <vt:lpstr>FreesiaUPC</vt:lpstr>
      <vt:lpstr>Franklin Gothic Book</vt:lpstr>
      <vt:lpstr>LilyUPC</vt:lpstr>
      <vt:lpstr>Perpetua</vt:lpstr>
      <vt:lpstr>EucrosiaUPC</vt:lpstr>
      <vt:lpstr>SimSun</vt:lpstr>
      <vt:lpstr>幼圆</vt:lpstr>
      <vt:lpstr>Foundry</vt:lpstr>
      <vt:lpstr>Module</vt:lpstr>
      <vt:lpstr>Civic</vt:lpstr>
      <vt:lpstr>Median</vt:lpstr>
      <vt:lpstr>Equity</vt:lpstr>
      <vt:lpstr>1_Civic</vt:lpstr>
      <vt:lpstr>Office Theme</vt:lpstr>
      <vt:lpstr>AN ANALYSIS OF LAWS IN THAILAND GOVERNING THE PRODUCTION OF ELECTRICITY USING WASTE PRODUCTS</vt:lpstr>
      <vt:lpstr>How many wastes a day..?</vt:lpstr>
      <vt:lpstr>ภาพนิ่ง 3</vt:lpstr>
      <vt:lpstr>Objectives of the research</vt:lpstr>
      <vt:lpstr>The benefits of the research</vt:lpstr>
      <vt:lpstr>Hypothesis of the research</vt:lpstr>
      <vt:lpstr>Scope of the research</vt:lpstr>
      <vt:lpstr>Research methodology </vt:lpstr>
      <vt:lpstr>The definitions of waste by laws and governmental units</vt:lpstr>
      <vt:lpstr>The definitions  by laws</vt:lpstr>
      <vt:lpstr>ภาพนิ่ง 11</vt:lpstr>
      <vt:lpstr>ภาพนิ่ง 12</vt:lpstr>
      <vt:lpstr>ภาพนิ่ง 13</vt:lpstr>
      <vt:lpstr>Different laws, Different standards</vt:lpstr>
      <vt:lpstr>ภาพนิ่ง 15</vt:lpstr>
      <vt:lpstr>ภาพนิ่ง 16</vt:lpstr>
      <vt:lpstr>Conclusion</vt:lpstr>
      <vt:lpstr>The classification of waste  (by  governmental units)</vt:lpstr>
      <vt:lpstr>The classification of waste (2)</vt:lpstr>
      <vt:lpstr>The classification of waste(3)</vt:lpstr>
      <vt:lpstr>Conclusion:</vt:lpstr>
      <vt:lpstr>2. Laws and standards  which governing the production of electricity using waste products</vt:lpstr>
      <vt:lpstr> 2. Laws and standards  </vt:lpstr>
      <vt:lpstr>2. Laws and standards  </vt:lpstr>
      <vt:lpstr>Conclusions</vt:lpstr>
      <vt:lpstr>The obstacles and legal problems to set up the power plant</vt:lpstr>
      <vt:lpstr>3.Comparing with other countries</vt:lpstr>
      <vt:lpstr>ภาพนิ่ง 28</vt:lpstr>
      <vt:lpstr>4. The technologies and legal measures (waste-to-energy) to apply within Thailand</vt:lpstr>
      <vt:lpstr>             The  technologies 1. Incineration-To burn the waste at 800 –1200°c  then will have gas (heat energy) to produce steam or electricity and ashes to use for (material) flooring.</vt:lpstr>
      <vt:lpstr>2. Anaerobic Digestion, AD- To dispose the organic waste that can be digested i.e.  Food (the remains), vegetable, fruit. By bring it to  fermentation in the tank. The organic waste will digested by microorganism and get biogas to use for fuel to produce the energy and the remains can be used for fertilizer. </vt:lpstr>
      <vt:lpstr>3. Landfill Gas to Energy- it is chemical decomposition of wastes in the tank. First, it is  decomposition using oxygen  then will be decomposition (no oxygen) and release the methane, carbon dioxide, hydrogen sulfide and nitrogen. The quantity of methane and carbon dioxide is more than other gas.    </vt:lpstr>
      <vt:lpstr>   4. The Refuse Derived Fuel:RDF)- the RDF have a better heat and quality than the waste.  There are mostly used in the cement industry  to reduce the use of coal for their fuel.  </vt:lpstr>
      <vt:lpstr>5.Gasification-  to burn the waste in incinerator at the temperature 1,200-1,400 c and  will get the gas fuel to produce the electricity.</vt:lpstr>
      <vt:lpstr>6.Depolymerization- to burn the waste (plastic) and will get fuel to use for electricity. </vt:lpstr>
      <vt:lpstr> legal measures </vt:lpstr>
      <vt:lpstr>Conclusions and proposes</vt:lpstr>
      <vt:lpstr>Thank  you </vt:lpstr>
    </vt:vector>
  </TitlesOfParts>
  <Company>Payap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การวิเคราะห์กฎหมายในประเทศไทยที่เกี่ยวข้องกับการผลิตไฟฟ้าจากขยะมูลฝอย   AN ANALYSIS OF LAWS IN THAILAND GOVERNING THE PRODUCTION OF ELECTRICITY USING WASTE PRODUCTS</dc:title>
  <dc:creator>Udom</dc:creator>
  <cp:lastModifiedBy>xpsmart</cp:lastModifiedBy>
  <cp:revision>129</cp:revision>
  <dcterms:created xsi:type="dcterms:W3CDTF">2011-01-17T12:30:58Z</dcterms:created>
  <dcterms:modified xsi:type="dcterms:W3CDTF">2011-07-26T02:23:47Z</dcterms:modified>
</cp:coreProperties>
</file>