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BA809E-14F6-4D42-901D-61A5C5322A0C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8D9C21-27FE-4EA6-BD03-1987AE28E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0"/>
            <a:ext cx="7772400" cy="1470025"/>
          </a:xfrm>
        </p:spPr>
        <p:txBody>
          <a:bodyPr/>
          <a:lstStyle/>
          <a:p>
            <a:r>
              <a:rPr lang="en-US" dirty="0" smtClean="0"/>
              <a:t>The Time in Thailand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81200"/>
            <a:ext cx="6400800" cy="2286000"/>
          </a:xfrm>
        </p:spPr>
        <p:txBody>
          <a:bodyPr>
            <a:normAutofit/>
          </a:bodyPr>
          <a:lstStyle/>
          <a:p>
            <a:r>
              <a:rPr lang="en-US" i="1" dirty="0"/>
              <a:t>Narrative structure, time, and meaning in </a:t>
            </a:r>
            <a:r>
              <a:rPr lang="en-US" i="1" dirty="0" err="1"/>
              <a:t>Apichatpong</a:t>
            </a:r>
            <a:r>
              <a:rPr lang="en-US" i="1" dirty="0"/>
              <a:t> </a:t>
            </a:r>
            <a:r>
              <a:rPr lang="en-US" i="1" dirty="0" err="1"/>
              <a:t>Weerasethakul’s</a:t>
            </a:r>
            <a:r>
              <a:rPr lang="en-US" i="1" dirty="0"/>
              <a:t> </a:t>
            </a:r>
            <a:r>
              <a:rPr lang="th-TH" sz="2800" dirty="0"/>
              <a:t>ดอกฟ้าในมือมาร </a:t>
            </a:r>
            <a:r>
              <a:rPr lang="en-US" dirty="0"/>
              <a:t>[</a:t>
            </a:r>
            <a:r>
              <a:rPr lang="en-US" i="1" dirty="0"/>
              <a:t>“Mysterious Object at Noon” (2000)]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44958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William M. Owens, MA</a:t>
            </a:r>
          </a:p>
          <a:p>
            <a:pPr algn="ctr"/>
            <a:r>
              <a:rPr lang="en-US" dirty="0" smtClean="0"/>
              <a:t>MSLIS Candidate, Pratt Institute, New York City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066800"/>
            <a:ext cx="61722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Conclusions and Observations</a:t>
            </a:r>
            <a:endParaRPr lang="en-US" dirty="0"/>
          </a:p>
        </p:txBody>
      </p:sp>
      <p:pic>
        <p:nvPicPr>
          <p:cNvPr id="6" name="Picture 5" descr="Japanese Invasion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209800"/>
            <a:ext cx="6029325" cy="4038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Approaching </a:t>
            </a:r>
            <a:r>
              <a:rPr lang="en-US" dirty="0" err="1" smtClean="0"/>
              <a:t>Apichatpong</a:t>
            </a:r>
            <a:endParaRPr lang="en-US" dirty="0"/>
          </a:p>
        </p:txBody>
      </p:sp>
      <p:pic>
        <p:nvPicPr>
          <p:cNvPr id="4" name="Picture 3" descr="The Aparat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457200"/>
            <a:ext cx="6048375" cy="3714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838200"/>
            <a:ext cx="6172200" cy="2053590"/>
          </a:xfrm>
        </p:spPr>
        <p:txBody>
          <a:bodyPr/>
          <a:lstStyle/>
          <a:p>
            <a:r>
              <a:rPr lang="en-US" dirty="0" smtClean="0"/>
              <a:t>General Themes of essay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733800"/>
            <a:ext cx="6172200" cy="26479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To situate art cinema in national context of Thai </a:t>
            </a:r>
            <a:r>
              <a:rPr lang="en-US" dirty="0" smtClean="0"/>
              <a:t>cinema and to challenge dominant theories concerning national cinema and the “national narrative”</a:t>
            </a:r>
            <a:endParaRPr lang="en-US" dirty="0" smtClean="0"/>
          </a:p>
          <a:p>
            <a:r>
              <a:rPr lang="en-US" dirty="0" smtClean="0"/>
              <a:t>To point out importance of new circuits of exchange and new forms of expression</a:t>
            </a:r>
          </a:p>
          <a:p>
            <a:r>
              <a:rPr lang="en-US" dirty="0" smtClean="0"/>
              <a:t>To discuss expectations and audiences and the </a:t>
            </a:r>
            <a:r>
              <a:rPr lang="en-US" dirty="0" err="1" smtClean="0"/>
              <a:t>performative</a:t>
            </a:r>
            <a:r>
              <a:rPr lang="en-US" dirty="0" smtClean="0"/>
              <a:t> value of </a:t>
            </a:r>
            <a:r>
              <a:rPr lang="en-US" dirty="0" smtClean="0"/>
              <a:t>cinema production and consumption</a:t>
            </a:r>
            <a:endParaRPr lang="en-US" dirty="0" smtClean="0"/>
          </a:p>
          <a:p>
            <a:r>
              <a:rPr lang="en-US" dirty="0" smtClean="0"/>
              <a:t>To understand </a:t>
            </a:r>
            <a:r>
              <a:rPr lang="en-US" dirty="0" smtClean="0"/>
              <a:t>how changes are wrought </a:t>
            </a:r>
            <a:r>
              <a:rPr lang="en-US" dirty="0" smtClean="0"/>
              <a:t>within a “public sphere” in Thailand</a:t>
            </a:r>
          </a:p>
          <a:p>
            <a:r>
              <a:rPr lang="en-US" dirty="0" smtClean="0"/>
              <a:t>To show how </a:t>
            </a:r>
            <a:r>
              <a:rPr lang="en-US" dirty="0" err="1" smtClean="0"/>
              <a:t>Apichatpong</a:t>
            </a:r>
            <a:r>
              <a:rPr lang="en-US" dirty="0" smtClean="0"/>
              <a:t> articulates visions of the </a:t>
            </a:r>
            <a:r>
              <a:rPr lang="en-US" dirty="0" smtClean="0"/>
              <a:t>future through </a:t>
            </a:r>
            <a:r>
              <a:rPr lang="en-US" dirty="0" err="1" smtClean="0"/>
              <a:t>atemporality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685800"/>
            <a:ext cx="6172200" cy="2053590"/>
          </a:xfrm>
        </p:spPr>
        <p:txBody>
          <a:bodyPr/>
          <a:lstStyle/>
          <a:p>
            <a:r>
              <a:rPr lang="en-US" dirty="0" smtClean="0"/>
              <a:t>Temporality in Cinema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352800"/>
            <a:ext cx="6172200" cy="3028950"/>
          </a:xfrm>
        </p:spPr>
        <p:txBody>
          <a:bodyPr/>
          <a:lstStyle/>
          <a:p>
            <a:r>
              <a:rPr lang="en-US" i="1" dirty="0" smtClean="0"/>
              <a:t>Mysterious Object </a:t>
            </a:r>
            <a:r>
              <a:rPr lang="en-US" dirty="0" smtClean="0"/>
              <a:t>as metaphor of movement, geographic and temporal</a:t>
            </a:r>
          </a:p>
          <a:p>
            <a:r>
              <a:rPr lang="en-US" dirty="0" smtClean="0"/>
              <a:t>Time’s linearity and historical narrative as opposed to </a:t>
            </a:r>
            <a:r>
              <a:rPr lang="en-US" dirty="0" err="1" smtClean="0"/>
              <a:t>atemporal</a:t>
            </a:r>
            <a:r>
              <a:rPr lang="en-US" dirty="0" smtClean="0"/>
              <a:t> </a:t>
            </a:r>
            <a:r>
              <a:rPr lang="en-US" dirty="0" smtClean="0"/>
              <a:t>cinema and Surrealist collage</a:t>
            </a:r>
            <a:endParaRPr lang="en-US" dirty="0" smtClean="0"/>
          </a:p>
          <a:p>
            <a:r>
              <a:rPr lang="en-US" dirty="0" smtClean="0"/>
              <a:t>Time as a function of technology (specifically the technology of cinema)</a:t>
            </a:r>
          </a:p>
          <a:p>
            <a:r>
              <a:rPr lang="en-US" dirty="0" smtClean="0"/>
              <a:t>Walter Benjamin’s “</a:t>
            </a:r>
            <a:r>
              <a:rPr lang="en-US" dirty="0" err="1" smtClean="0"/>
              <a:t>aparatus</a:t>
            </a:r>
            <a:r>
              <a:rPr lang="en-US" dirty="0" smtClean="0"/>
              <a:t>” and its </a:t>
            </a:r>
            <a:r>
              <a:rPr lang="en-US" dirty="0" smtClean="0"/>
              <a:t>function to engender “equilibrium”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685800"/>
            <a:ext cx="6172200" cy="990600"/>
          </a:xfrm>
        </p:spPr>
        <p:txBody>
          <a:bodyPr/>
          <a:lstStyle/>
          <a:p>
            <a:r>
              <a:rPr lang="en-US" dirty="0" smtClean="0"/>
              <a:t>The Exquisite Corpse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752600"/>
            <a:ext cx="6172200" cy="46291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Surrealist parlor game, the rotating corpse, the exquisite cadaver</a:t>
            </a:r>
          </a:p>
          <a:p>
            <a:r>
              <a:rPr lang="en-US" dirty="0" smtClean="0"/>
              <a:t>“Corpse” as symbol in </a:t>
            </a:r>
            <a:r>
              <a:rPr lang="en-US" dirty="0" err="1" smtClean="0"/>
              <a:t>Apichatpong’s</a:t>
            </a:r>
            <a:r>
              <a:rPr lang="en-US" dirty="0" smtClean="0"/>
              <a:t> </a:t>
            </a:r>
            <a:r>
              <a:rPr lang="en-US" dirty="0" smtClean="0"/>
              <a:t>work</a:t>
            </a:r>
          </a:p>
          <a:p>
            <a:r>
              <a:rPr lang="en-US" dirty="0" smtClean="0"/>
              <a:t>Used here the exquisite corpse is not merely a cinematic gimmick but is intended to introduce </a:t>
            </a:r>
            <a:r>
              <a:rPr lang="en-US" dirty="0" err="1" smtClean="0"/>
              <a:t>Apichatpong’s</a:t>
            </a:r>
            <a:r>
              <a:rPr lang="en-US" dirty="0" smtClean="0"/>
              <a:t> syntactic and </a:t>
            </a:r>
            <a:r>
              <a:rPr lang="en-US" dirty="0" err="1" smtClean="0"/>
              <a:t>atemporal</a:t>
            </a:r>
            <a:r>
              <a:rPr lang="en-US" dirty="0" smtClean="0"/>
              <a:t> mode of producing a new narrative of </a:t>
            </a:r>
            <a:r>
              <a:rPr lang="en-US" dirty="0" err="1" smtClean="0"/>
              <a:t>alterity</a:t>
            </a:r>
            <a:r>
              <a:rPr lang="en-US" dirty="0" smtClean="0"/>
              <a:t> that counteracts dominant national narratives</a:t>
            </a:r>
            <a:endParaRPr lang="en-US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Surrealist collage cannot be reduced to a cutting and pasting technique, a material practice of collating distant realities. It is also, and more essentially, a creative act of </a:t>
            </a:r>
            <a:r>
              <a:rPr lang="en-US" i="1" dirty="0" err="1" smtClean="0"/>
              <a:t>detournement</a:t>
            </a:r>
            <a:r>
              <a:rPr lang="en-US" i="1" dirty="0" smtClean="0"/>
              <a:t>, through the subversive manipulation and creative transformation of ready-made elements, forging the surreal out of fragments of the real, suggesting the </a:t>
            </a:r>
            <a:r>
              <a:rPr lang="en-US" i="1" dirty="0" err="1" smtClean="0"/>
              <a:t>merveilleux</a:t>
            </a:r>
            <a:r>
              <a:rPr lang="en-US" i="1" dirty="0" smtClean="0"/>
              <a:t> through the combination of banal and defunct images, clichés and rewritten texts. It is essentially a semiotic practice of transforming pre-formed ironic or verbal messages. </a:t>
            </a:r>
            <a:endParaRPr lang="en-US" i="1" dirty="0" smtClean="0"/>
          </a:p>
          <a:p>
            <a:r>
              <a:rPr lang="en-US" i="1" dirty="0" err="1" smtClean="0"/>
              <a:t>Elza</a:t>
            </a:r>
            <a:r>
              <a:rPr lang="en-US" i="1" dirty="0" smtClean="0"/>
              <a:t> </a:t>
            </a:r>
            <a:r>
              <a:rPr lang="en-US" i="1" dirty="0" err="1" smtClean="0"/>
              <a:t>Adamowicz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8572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Still from </a:t>
            </a:r>
            <a:r>
              <a:rPr lang="en-US" i="1" dirty="0" smtClean="0"/>
              <a:t>Mysterious Object</a:t>
            </a:r>
            <a:r>
              <a:rPr lang="en-US" dirty="0" smtClean="0"/>
              <a:t>. A “defunct image” of a non-descript political campaign is de-contextualized during the fish-sauce woman’s story of being sold to a relative.</a:t>
            </a:r>
            <a:endParaRPr lang="en-US" dirty="0"/>
          </a:p>
        </p:txBody>
      </p:sp>
      <p:pic>
        <p:nvPicPr>
          <p:cNvPr id="4" name="Picture 3" descr="Political Imag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609600"/>
            <a:ext cx="6038850" cy="3924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219200"/>
            <a:ext cx="61722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Meta-narrative, </a:t>
            </a:r>
            <a:r>
              <a:rPr lang="en-US" dirty="0" smtClean="0"/>
              <a:t>non-verbal storytelling</a:t>
            </a:r>
            <a:endParaRPr lang="en-US" dirty="0"/>
          </a:p>
        </p:txBody>
      </p:sp>
      <p:pic>
        <p:nvPicPr>
          <p:cNvPr id="4" name="Picture 3" descr="Sign Language Narrative of Danc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514600"/>
            <a:ext cx="6038850" cy="39147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1722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Urban </a:t>
            </a:r>
            <a:r>
              <a:rPr lang="en-US" dirty="0" smtClean="0"/>
              <a:t>Visions in </a:t>
            </a:r>
            <a:r>
              <a:rPr lang="en-US" dirty="0" err="1" smtClean="0"/>
              <a:t>Apichatpong’s</a:t>
            </a:r>
            <a:r>
              <a:rPr lang="en-US" dirty="0" smtClean="0"/>
              <a:t> work </a:t>
            </a:r>
            <a:endParaRPr lang="en-US" dirty="0"/>
          </a:p>
        </p:txBody>
      </p:sp>
      <p:pic>
        <p:nvPicPr>
          <p:cNvPr id="5" name="Picture 4" descr="Urban Image Mysterious Objec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1524000"/>
            <a:ext cx="6048375" cy="41529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61722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“She sang and danced beautifully.”</a:t>
            </a:r>
            <a:endParaRPr lang="en-US" dirty="0"/>
          </a:p>
        </p:txBody>
      </p:sp>
      <p:pic>
        <p:nvPicPr>
          <p:cNvPr id="4" name="Picture 3" descr="Urban Image 2 danc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1828800"/>
            <a:ext cx="6048375" cy="3810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811</TotalTime>
  <Words>371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The Time in Thailand</vt:lpstr>
      <vt:lpstr>Introduction</vt:lpstr>
      <vt:lpstr>General Themes of essay</vt:lpstr>
      <vt:lpstr>Temporality in Cinema</vt:lpstr>
      <vt:lpstr>The Exquisite Corpse</vt:lpstr>
      <vt:lpstr>Slide 6</vt:lpstr>
      <vt:lpstr>Meta-narrative, non-verbal storytelling</vt:lpstr>
      <vt:lpstr>Urban Visions in Apichatpong’s work </vt:lpstr>
      <vt:lpstr>“She sang and danced beautifully.”</vt:lpstr>
      <vt:lpstr>Conclusions and Observations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Time in Thailand</dc:title>
  <dc:creator>William Owens</dc:creator>
  <cp:lastModifiedBy>William Owens</cp:lastModifiedBy>
  <cp:revision>79</cp:revision>
  <dcterms:created xsi:type="dcterms:W3CDTF">2011-07-13T15:39:11Z</dcterms:created>
  <dcterms:modified xsi:type="dcterms:W3CDTF">2011-07-21T11:49:15Z</dcterms:modified>
</cp:coreProperties>
</file>